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5" r:id="rId4"/>
  </p:sldMasterIdLst>
  <p:notesMasterIdLst>
    <p:notesMasterId r:id="rId19"/>
  </p:notesMasterIdLst>
  <p:handoutMasterIdLst>
    <p:handoutMasterId r:id="rId20"/>
  </p:handoutMasterIdLst>
  <p:sldIdLst>
    <p:sldId id="462" r:id="rId5"/>
    <p:sldId id="520" r:id="rId6"/>
    <p:sldId id="525" r:id="rId7"/>
    <p:sldId id="521" r:id="rId8"/>
    <p:sldId id="522" r:id="rId9"/>
    <p:sldId id="523" r:id="rId10"/>
    <p:sldId id="524" r:id="rId11"/>
    <p:sldId id="526" r:id="rId12"/>
    <p:sldId id="528" r:id="rId13"/>
    <p:sldId id="527" r:id="rId14"/>
    <p:sldId id="529" r:id="rId15"/>
    <p:sldId id="530" r:id="rId16"/>
    <p:sldId id="531" r:id="rId17"/>
    <p:sldId id="53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920000"/>
    <a:srgbClr val="FFCD2D"/>
    <a:srgbClr val="FFC71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50C88-F863-4E26-B507-58B9A1FF6155}" v="36" dt="2025-10-02T19:04:53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07" autoAdjust="0"/>
  </p:normalViewPr>
  <p:slideViewPr>
    <p:cSldViewPr snapToGrid="0">
      <p:cViewPr>
        <p:scale>
          <a:sx n="125" d="100"/>
          <a:sy n="125" d="100"/>
        </p:scale>
        <p:origin x="1116" y="-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48" y="9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y Capt Deryk L" userId="ac7752f0-fc6b-4c44-b95f-abc57346fe1a" providerId="ADAL" clId="{C8D50C88-F863-4E26-B507-58B9A1FF6155}"/>
    <pc:docChg chg="undo custSel addSld delSld modSld sldOrd modMainMaster">
      <pc:chgData name="Clary Capt Deryk L" userId="ac7752f0-fc6b-4c44-b95f-abc57346fe1a" providerId="ADAL" clId="{C8D50C88-F863-4E26-B507-58B9A1FF6155}" dt="2025-10-02T19:32:36.306" v="5133" actId="1035"/>
      <pc:docMkLst>
        <pc:docMk/>
      </pc:docMkLst>
      <pc:sldChg chg="del">
        <pc:chgData name="Clary Capt Deryk L" userId="ac7752f0-fc6b-4c44-b95f-abc57346fe1a" providerId="ADAL" clId="{C8D50C88-F863-4E26-B507-58B9A1FF6155}" dt="2025-10-02T16:32:39.662" v="60" actId="47"/>
        <pc:sldMkLst>
          <pc:docMk/>
          <pc:sldMk cId="2509823877" sldId="294"/>
        </pc:sldMkLst>
      </pc:sldChg>
      <pc:sldChg chg="addSp delSp modSp mod">
        <pc:chgData name="Clary Capt Deryk L" userId="ac7752f0-fc6b-4c44-b95f-abc57346fe1a" providerId="ADAL" clId="{C8D50C88-F863-4E26-B507-58B9A1FF6155}" dt="2025-10-02T18:28:15.946" v="3339" actId="20577"/>
        <pc:sldMkLst>
          <pc:docMk/>
          <pc:sldMk cId="3826193583" sldId="462"/>
        </pc:sldMkLst>
        <pc:spChg chg="mod">
          <ac:chgData name="Clary Capt Deryk L" userId="ac7752f0-fc6b-4c44-b95f-abc57346fe1a" providerId="ADAL" clId="{C8D50C88-F863-4E26-B507-58B9A1FF6155}" dt="2025-10-02T18:28:15.946" v="3339" actId="20577"/>
          <ac:spMkLst>
            <pc:docMk/>
            <pc:sldMk cId="3826193583" sldId="462"/>
            <ac:spMk id="6" creationId="{C58EB50F-55C8-40DC-96FC-CC4B23DC8CB7}"/>
          </ac:spMkLst>
        </pc:spChg>
        <pc:picChg chg="del">
          <ac:chgData name="Clary Capt Deryk L" userId="ac7752f0-fc6b-4c44-b95f-abc57346fe1a" providerId="ADAL" clId="{C8D50C88-F863-4E26-B507-58B9A1FF6155}" dt="2025-10-02T17:30:22.541" v="1711" actId="478"/>
          <ac:picMkLst>
            <pc:docMk/>
            <pc:sldMk cId="3826193583" sldId="462"/>
            <ac:picMk id="2" creationId="{C67280A3-DD44-8860-485F-1A9B3CF21EB7}"/>
          </ac:picMkLst>
        </pc:picChg>
        <pc:picChg chg="add mod">
          <ac:chgData name="Clary Capt Deryk L" userId="ac7752f0-fc6b-4c44-b95f-abc57346fe1a" providerId="ADAL" clId="{C8D50C88-F863-4E26-B507-58B9A1FF6155}" dt="2025-10-02T17:30:44.396" v="1722" actId="1076"/>
          <ac:picMkLst>
            <pc:docMk/>
            <pc:sldMk cId="3826193583" sldId="462"/>
            <ac:picMk id="4" creationId="{D93F9BA0-F2A7-451A-68CC-05D75E38433E}"/>
          </ac:picMkLst>
        </pc:picChg>
      </pc:sldChg>
      <pc:sldChg chg="del">
        <pc:chgData name="Clary Capt Deryk L" userId="ac7752f0-fc6b-4c44-b95f-abc57346fe1a" providerId="ADAL" clId="{C8D50C88-F863-4E26-B507-58B9A1FF6155}" dt="2025-10-02T16:32:39.662" v="60" actId="47"/>
        <pc:sldMkLst>
          <pc:docMk/>
          <pc:sldMk cId="3949732120" sldId="501"/>
        </pc:sldMkLst>
      </pc:sldChg>
      <pc:sldChg chg="del">
        <pc:chgData name="Clary Capt Deryk L" userId="ac7752f0-fc6b-4c44-b95f-abc57346fe1a" providerId="ADAL" clId="{C8D50C88-F863-4E26-B507-58B9A1FF6155}" dt="2025-10-02T16:32:39.662" v="60" actId="47"/>
        <pc:sldMkLst>
          <pc:docMk/>
          <pc:sldMk cId="1020834509" sldId="514"/>
        </pc:sldMkLst>
      </pc:sldChg>
      <pc:sldChg chg="addSp delSp modSp mod">
        <pc:chgData name="Clary Capt Deryk L" userId="ac7752f0-fc6b-4c44-b95f-abc57346fe1a" providerId="ADAL" clId="{C8D50C88-F863-4E26-B507-58B9A1FF6155}" dt="2025-10-02T18:26:22.920" v="3261" actId="1036"/>
        <pc:sldMkLst>
          <pc:docMk/>
          <pc:sldMk cId="3393546874" sldId="520"/>
        </pc:sldMkLst>
        <pc:spChg chg="del">
          <ac:chgData name="Clary Capt Deryk L" userId="ac7752f0-fc6b-4c44-b95f-abc57346fe1a" providerId="ADAL" clId="{C8D50C88-F863-4E26-B507-58B9A1FF6155}" dt="2025-10-02T16:32:30.662" v="59" actId="478"/>
          <ac:spMkLst>
            <pc:docMk/>
            <pc:sldMk cId="3393546874" sldId="520"/>
            <ac:spMk id="2" creationId="{80040E90-C088-40D8-CA9C-44501283C554}"/>
          </ac:spMkLst>
        </pc:spChg>
        <pc:spChg chg="mod">
          <ac:chgData name="Clary Capt Deryk L" userId="ac7752f0-fc6b-4c44-b95f-abc57346fe1a" providerId="ADAL" clId="{C8D50C88-F863-4E26-B507-58B9A1FF6155}" dt="2025-10-02T17:41:34.571" v="2093" actId="1037"/>
          <ac:spMkLst>
            <pc:docMk/>
            <pc:sldMk cId="3393546874" sldId="520"/>
            <ac:spMk id="3" creationId="{3928A9FB-DD26-2BCA-7DF5-F0FB0B5EC22C}"/>
          </ac:spMkLst>
        </pc:spChg>
        <pc:spChg chg="del">
          <ac:chgData name="Clary Capt Deryk L" userId="ac7752f0-fc6b-4c44-b95f-abc57346fe1a" providerId="ADAL" clId="{C8D50C88-F863-4E26-B507-58B9A1FF6155}" dt="2025-10-02T16:32:30.662" v="59" actId="478"/>
          <ac:spMkLst>
            <pc:docMk/>
            <pc:sldMk cId="3393546874" sldId="520"/>
            <ac:spMk id="5" creationId="{CED1C48A-9390-8AC7-51C2-032AEBCA96B4}"/>
          </ac:spMkLst>
        </pc:spChg>
        <pc:spChg chg="del">
          <ac:chgData name="Clary Capt Deryk L" userId="ac7752f0-fc6b-4c44-b95f-abc57346fe1a" providerId="ADAL" clId="{C8D50C88-F863-4E26-B507-58B9A1FF6155}" dt="2025-10-02T16:32:30.662" v="59" actId="478"/>
          <ac:spMkLst>
            <pc:docMk/>
            <pc:sldMk cId="3393546874" sldId="520"/>
            <ac:spMk id="6" creationId="{E49C3AFF-2D34-DC79-408D-A42FEA026C01}"/>
          </ac:spMkLst>
        </pc:spChg>
        <pc:spChg chg="del">
          <ac:chgData name="Clary Capt Deryk L" userId="ac7752f0-fc6b-4c44-b95f-abc57346fe1a" providerId="ADAL" clId="{C8D50C88-F863-4E26-B507-58B9A1FF6155}" dt="2025-10-02T16:32:30.662" v="59" actId="478"/>
          <ac:spMkLst>
            <pc:docMk/>
            <pc:sldMk cId="3393546874" sldId="520"/>
            <ac:spMk id="8" creationId="{4DB8CD27-C359-9F38-AA4E-DF7BE5FBF5C5}"/>
          </ac:spMkLst>
        </pc:spChg>
        <pc:spChg chg="del">
          <ac:chgData name="Clary Capt Deryk L" userId="ac7752f0-fc6b-4c44-b95f-abc57346fe1a" providerId="ADAL" clId="{C8D50C88-F863-4E26-B507-58B9A1FF6155}" dt="2025-10-02T16:32:30.662" v="59" actId="478"/>
          <ac:spMkLst>
            <pc:docMk/>
            <pc:sldMk cId="3393546874" sldId="520"/>
            <ac:spMk id="9" creationId="{CBB0956E-DC2F-79F2-BC46-101E1AD1EB81}"/>
          </ac:spMkLst>
        </pc:spChg>
        <pc:spChg chg="del">
          <ac:chgData name="Clary Capt Deryk L" userId="ac7752f0-fc6b-4c44-b95f-abc57346fe1a" providerId="ADAL" clId="{C8D50C88-F863-4E26-B507-58B9A1FF6155}" dt="2025-10-02T16:32:30.662" v="59" actId="478"/>
          <ac:spMkLst>
            <pc:docMk/>
            <pc:sldMk cId="3393546874" sldId="520"/>
            <ac:spMk id="10" creationId="{CE6A7584-A9B5-56BB-69AF-A46B7420DFC2}"/>
          </ac:spMkLst>
        </pc:spChg>
        <pc:spChg chg="del">
          <ac:chgData name="Clary Capt Deryk L" userId="ac7752f0-fc6b-4c44-b95f-abc57346fe1a" providerId="ADAL" clId="{C8D50C88-F863-4E26-B507-58B9A1FF6155}" dt="2025-10-02T16:32:30.662" v="59" actId="478"/>
          <ac:spMkLst>
            <pc:docMk/>
            <pc:sldMk cId="3393546874" sldId="520"/>
            <ac:spMk id="11" creationId="{22B4F6F9-C3DC-D720-05E5-C7DEE6B0E9F8}"/>
          </ac:spMkLst>
        </pc:spChg>
        <pc:spChg chg="mod">
          <ac:chgData name="Clary Capt Deryk L" userId="ac7752f0-fc6b-4c44-b95f-abc57346fe1a" providerId="ADAL" clId="{C8D50C88-F863-4E26-B507-58B9A1FF6155}" dt="2025-10-02T18:08:30.680" v="2681" actId="20577"/>
          <ac:spMkLst>
            <pc:docMk/>
            <pc:sldMk cId="3393546874" sldId="520"/>
            <ac:spMk id="19" creationId="{6481D852-9BDE-BCCD-69DE-1525B3CF83C8}"/>
          </ac:spMkLst>
        </pc:spChg>
        <pc:spChg chg="add del mod">
          <ac:chgData name="Clary Capt Deryk L" userId="ac7752f0-fc6b-4c44-b95f-abc57346fe1a" providerId="ADAL" clId="{C8D50C88-F863-4E26-B507-58B9A1FF6155}" dt="2025-10-02T18:06:55.570" v="2562" actId="478"/>
          <ac:spMkLst>
            <pc:docMk/>
            <pc:sldMk cId="3393546874" sldId="520"/>
            <ac:spMk id="21" creationId="{EA431199-4461-BA59-E7A2-E3D18B0599A1}"/>
          </ac:spMkLst>
        </pc:spChg>
        <pc:spChg chg="add del mod">
          <ac:chgData name="Clary Capt Deryk L" userId="ac7752f0-fc6b-4c44-b95f-abc57346fe1a" providerId="ADAL" clId="{C8D50C88-F863-4E26-B507-58B9A1FF6155}" dt="2025-10-02T16:43:02.124" v="506" actId="478"/>
          <ac:spMkLst>
            <pc:docMk/>
            <pc:sldMk cId="3393546874" sldId="520"/>
            <ac:spMk id="22" creationId="{F248DD4F-ACD6-0706-BD4A-ADA184349AC1}"/>
          </ac:spMkLst>
        </pc:spChg>
        <pc:spChg chg="add del mod">
          <ac:chgData name="Clary Capt Deryk L" userId="ac7752f0-fc6b-4c44-b95f-abc57346fe1a" providerId="ADAL" clId="{C8D50C88-F863-4E26-B507-58B9A1FF6155}" dt="2025-10-02T16:43:02.124" v="506" actId="478"/>
          <ac:spMkLst>
            <pc:docMk/>
            <pc:sldMk cId="3393546874" sldId="520"/>
            <ac:spMk id="25" creationId="{6A270BB5-5EED-C1D0-4086-F3118800CF20}"/>
          </ac:spMkLst>
        </pc:spChg>
        <pc:spChg chg="add del mod">
          <ac:chgData name="Clary Capt Deryk L" userId="ac7752f0-fc6b-4c44-b95f-abc57346fe1a" providerId="ADAL" clId="{C8D50C88-F863-4E26-B507-58B9A1FF6155}" dt="2025-10-02T18:06:55.570" v="2562" actId="478"/>
          <ac:spMkLst>
            <pc:docMk/>
            <pc:sldMk cId="3393546874" sldId="520"/>
            <ac:spMk id="26" creationId="{49E8E7D0-7B04-8926-54A6-C7662766AF09}"/>
          </ac:spMkLst>
        </pc:spChg>
        <pc:spChg chg="add del mod">
          <ac:chgData name="Clary Capt Deryk L" userId="ac7752f0-fc6b-4c44-b95f-abc57346fe1a" providerId="ADAL" clId="{C8D50C88-F863-4E26-B507-58B9A1FF6155}" dt="2025-10-02T18:06:55.570" v="2562" actId="478"/>
          <ac:spMkLst>
            <pc:docMk/>
            <pc:sldMk cId="3393546874" sldId="520"/>
            <ac:spMk id="27" creationId="{5F45CA19-6D1E-96A0-744F-E02F190247AF}"/>
          </ac:spMkLst>
        </pc:spChg>
        <pc:spChg chg="add mod">
          <ac:chgData name="Clary Capt Deryk L" userId="ac7752f0-fc6b-4c44-b95f-abc57346fe1a" providerId="ADAL" clId="{C8D50C88-F863-4E26-B507-58B9A1FF6155}" dt="2025-10-02T18:26:22.920" v="3261" actId="1036"/>
          <ac:spMkLst>
            <pc:docMk/>
            <pc:sldMk cId="3393546874" sldId="520"/>
            <ac:spMk id="28" creationId="{EF4F7BBF-987A-A30F-0362-6D7D7C48388B}"/>
          </ac:spMkLst>
        </pc:spChg>
        <pc:spChg chg="add mod">
          <ac:chgData name="Clary Capt Deryk L" userId="ac7752f0-fc6b-4c44-b95f-abc57346fe1a" providerId="ADAL" clId="{C8D50C88-F863-4E26-B507-58B9A1FF6155}" dt="2025-10-02T18:07:31.952" v="2586" actId="14100"/>
          <ac:spMkLst>
            <pc:docMk/>
            <pc:sldMk cId="3393546874" sldId="520"/>
            <ac:spMk id="31" creationId="{CAD01AB4-3C21-8CB3-2F47-9FA5B3E67622}"/>
          </ac:spMkLst>
        </pc:spChg>
        <pc:grpChg chg="del">
          <ac:chgData name="Clary Capt Deryk L" userId="ac7752f0-fc6b-4c44-b95f-abc57346fe1a" providerId="ADAL" clId="{C8D50C88-F863-4E26-B507-58B9A1FF6155}" dt="2025-10-02T16:32:30.662" v="59" actId="478"/>
          <ac:grpSpMkLst>
            <pc:docMk/>
            <pc:sldMk cId="3393546874" sldId="520"/>
            <ac:grpSpMk id="4" creationId="{4705F4B5-040E-83D7-DFB6-25D4D603BE61}"/>
          </ac:grpSpMkLst>
        </pc:grpChg>
        <pc:picChg chg="add del mod modCrop">
          <ac:chgData name="Clary Capt Deryk L" userId="ac7752f0-fc6b-4c44-b95f-abc57346fe1a" providerId="ADAL" clId="{C8D50C88-F863-4E26-B507-58B9A1FF6155}" dt="2025-10-02T18:06:55.570" v="2562" actId="478"/>
          <ac:picMkLst>
            <pc:docMk/>
            <pc:sldMk cId="3393546874" sldId="520"/>
            <ac:picMk id="20" creationId="{A22E60DE-F058-1B5E-1E14-7CDAC6A67503}"/>
          </ac:picMkLst>
        </pc:picChg>
        <pc:picChg chg="add mod">
          <ac:chgData name="Clary Capt Deryk L" userId="ac7752f0-fc6b-4c44-b95f-abc57346fe1a" providerId="ADAL" clId="{C8D50C88-F863-4E26-B507-58B9A1FF6155}" dt="2025-10-02T18:08:50.464" v="2682" actId="208"/>
          <ac:picMkLst>
            <pc:docMk/>
            <pc:sldMk cId="3393546874" sldId="520"/>
            <ac:picMk id="30" creationId="{BA77CA33-6981-5FFA-D133-8BFD482DD472}"/>
          </ac:picMkLst>
        </pc:picChg>
        <pc:cxnChg chg="add del mod">
          <ac:chgData name="Clary Capt Deryk L" userId="ac7752f0-fc6b-4c44-b95f-abc57346fe1a" providerId="ADAL" clId="{C8D50C88-F863-4E26-B507-58B9A1FF6155}" dt="2025-10-02T16:43:02.124" v="506" actId="478"/>
          <ac:cxnSpMkLst>
            <pc:docMk/>
            <pc:sldMk cId="3393546874" sldId="520"/>
            <ac:cxnSpMk id="24" creationId="{AE3D2F05-8196-0BE7-8205-48B42AA1EFC0}"/>
          </ac:cxnSpMkLst>
        </pc:cxnChg>
      </pc:sldChg>
      <pc:sldChg chg="addSp delSp modSp add mod">
        <pc:chgData name="Clary Capt Deryk L" userId="ac7752f0-fc6b-4c44-b95f-abc57346fe1a" providerId="ADAL" clId="{C8D50C88-F863-4E26-B507-58B9A1FF6155}" dt="2025-10-02T18:23:08.876" v="3246" actId="20577"/>
        <pc:sldMkLst>
          <pc:docMk/>
          <pc:sldMk cId="4195361031" sldId="521"/>
        </pc:sldMkLst>
        <pc:spChg chg="add mod">
          <ac:chgData name="Clary Capt Deryk L" userId="ac7752f0-fc6b-4c44-b95f-abc57346fe1a" providerId="ADAL" clId="{C8D50C88-F863-4E26-B507-58B9A1FF6155}" dt="2025-10-02T17:45:43.614" v="2180" actId="13822"/>
          <ac:spMkLst>
            <pc:docMk/>
            <pc:sldMk cId="4195361031" sldId="521"/>
            <ac:spMk id="7" creationId="{8B351620-49AB-1596-96CE-5FEFC5FA1279}"/>
          </ac:spMkLst>
        </pc:spChg>
        <pc:spChg chg="add mod">
          <ac:chgData name="Clary Capt Deryk L" userId="ac7752f0-fc6b-4c44-b95f-abc57346fe1a" providerId="ADAL" clId="{C8D50C88-F863-4E26-B507-58B9A1FF6155}" dt="2025-10-02T17:52:05.414" v="2290" actId="14861"/>
          <ac:spMkLst>
            <pc:docMk/>
            <pc:sldMk cId="4195361031" sldId="521"/>
            <ac:spMk id="8" creationId="{0CA44993-4FD5-FEC5-3D3E-B5715A34BECA}"/>
          </ac:spMkLst>
        </pc:spChg>
        <pc:spChg chg="add mod">
          <ac:chgData name="Clary Capt Deryk L" userId="ac7752f0-fc6b-4c44-b95f-abc57346fe1a" providerId="ADAL" clId="{C8D50C88-F863-4E26-B507-58B9A1FF6155}" dt="2025-10-02T17:51:49.789" v="2289" actId="207"/>
          <ac:spMkLst>
            <pc:docMk/>
            <pc:sldMk cId="4195361031" sldId="521"/>
            <ac:spMk id="11" creationId="{2D04C153-0248-A1D6-CE2E-15C1DE46F190}"/>
          </ac:spMkLst>
        </pc:spChg>
        <pc:spChg chg="add mod">
          <ac:chgData name="Clary Capt Deryk L" userId="ac7752f0-fc6b-4c44-b95f-abc57346fe1a" providerId="ADAL" clId="{C8D50C88-F863-4E26-B507-58B9A1FF6155}" dt="2025-10-02T17:52:05.414" v="2290" actId="14861"/>
          <ac:spMkLst>
            <pc:docMk/>
            <pc:sldMk cId="4195361031" sldId="521"/>
            <ac:spMk id="12" creationId="{A985772D-7520-67D5-FD2D-2A63B282604F}"/>
          </ac:spMkLst>
        </pc:spChg>
        <pc:spChg chg="add del">
          <ac:chgData name="Clary Capt Deryk L" userId="ac7752f0-fc6b-4c44-b95f-abc57346fe1a" providerId="ADAL" clId="{C8D50C88-F863-4E26-B507-58B9A1FF6155}" dt="2025-10-02T17:59:14.067" v="2497" actId="478"/>
          <ac:spMkLst>
            <pc:docMk/>
            <pc:sldMk cId="4195361031" sldId="521"/>
            <ac:spMk id="17" creationId="{7280F66E-F2EF-12A4-5CBD-4968106FC0A0}"/>
          </ac:spMkLst>
        </pc:spChg>
        <pc:spChg chg="add mod">
          <ac:chgData name="Clary Capt Deryk L" userId="ac7752f0-fc6b-4c44-b95f-abc57346fe1a" providerId="ADAL" clId="{C8D50C88-F863-4E26-B507-58B9A1FF6155}" dt="2025-10-02T18:23:08.876" v="3246" actId="20577"/>
          <ac:spMkLst>
            <pc:docMk/>
            <pc:sldMk cId="4195361031" sldId="521"/>
            <ac:spMk id="18" creationId="{8C89CEB8-9DC0-7F25-05C7-FAA11506BC95}"/>
          </ac:spMkLst>
        </pc:spChg>
        <pc:spChg chg="mod">
          <ac:chgData name="Clary Capt Deryk L" userId="ac7752f0-fc6b-4c44-b95f-abc57346fe1a" providerId="ADAL" clId="{C8D50C88-F863-4E26-B507-58B9A1FF6155}" dt="2025-10-02T16:46:25.758" v="689" actId="20577"/>
          <ac:spMkLst>
            <pc:docMk/>
            <pc:sldMk cId="4195361031" sldId="521"/>
            <ac:spMk id="19" creationId="{DDEFB172-3EF0-6D2E-646D-BA0752CF3ED1}"/>
          </ac:spMkLst>
        </pc:spChg>
        <pc:spChg chg="del">
          <ac:chgData name="Clary Capt Deryk L" userId="ac7752f0-fc6b-4c44-b95f-abc57346fe1a" providerId="ADAL" clId="{C8D50C88-F863-4E26-B507-58B9A1FF6155}" dt="2025-10-02T16:42:36.988" v="502" actId="478"/>
          <ac:spMkLst>
            <pc:docMk/>
            <pc:sldMk cId="4195361031" sldId="521"/>
            <ac:spMk id="21" creationId="{440ECBEA-23C1-661B-869C-EF8A9C70A337}"/>
          </ac:spMkLst>
        </pc:spChg>
        <pc:spChg chg="del">
          <ac:chgData name="Clary Capt Deryk L" userId="ac7752f0-fc6b-4c44-b95f-abc57346fe1a" providerId="ADAL" clId="{C8D50C88-F863-4E26-B507-58B9A1FF6155}" dt="2025-10-02T16:42:36.988" v="502" actId="478"/>
          <ac:spMkLst>
            <pc:docMk/>
            <pc:sldMk cId="4195361031" sldId="521"/>
            <ac:spMk id="22" creationId="{C96A4718-B764-9F1C-E383-E1F4B7D4BF87}"/>
          </ac:spMkLst>
        </pc:spChg>
        <pc:spChg chg="del">
          <ac:chgData name="Clary Capt Deryk L" userId="ac7752f0-fc6b-4c44-b95f-abc57346fe1a" providerId="ADAL" clId="{C8D50C88-F863-4E26-B507-58B9A1FF6155}" dt="2025-10-02T16:42:36.988" v="502" actId="478"/>
          <ac:spMkLst>
            <pc:docMk/>
            <pc:sldMk cId="4195361031" sldId="521"/>
            <ac:spMk id="25" creationId="{F9CC797C-2871-00EB-1E6E-433649966FCB}"/>
          </ac:spMkLst>
        </pc:spChg>
        <pc:spChg chg="del">
          <ac:chgData name="Clary Capt Deryk L" userId="ac7752f0-fc6b-4c44-b95f-abc57346fe1a" providerId="ADAL" clId="{C8D50C88-F863-4E26-B507-58B9A1FF6155}" dt="2025-10-02T16:42:36.988" v="502" actId="478"/>
          <ac:spMkLst>
            <pc:docMk/>
            <pc:sldMk cId="4195361031" sldId="521"/>
            <ac:spMk id="26" creationId="{6F2D11E6-E795-FDFC-67FA-EFF7B9663A3E}"/>
          </ac:spMkLst>
        </pc:spChg>
        <pc:spChg chg="del">
          <ac:chgData name="Clary Capt Deryk L" userId="ac7752f0-fc6b-4c44-b95f-abc57346fe1a" providerId="ADAL" clId="{C8D50C88-F863-4E26-B507-58B9A1FF6155}" dt="2025-10-02T16:42:36.988" v="502" actId="478"/>
          <ac:spMkLst>
            <pc:docMk/>
            <pc:sldMk cId="4195361031" sldId="521"/>
            <ac:spMk id="27" creationId="{6F90DBA2-34D8-87F8-D5F9-7A1823646C47}"/>
          </ac:spMkLst>
        </pc:spChg>
        <pc:picChg chg="add del">
          <ac:chgData name="Clary Capt Deryk L" userId="ac7752f0-fc6b-4c44-b95f-abc57346fe1a" providerId="ADAL" clId="{C8D50C88-F863-4E26-B507-58B9A1FF6155}" dt="2025-10-02T16:43:38.347" v="508" actId="478"/>
          <ac:picMkLst>
            <pc:docMk/>
            <pc:sldMk cId="4195361031" sldId="521"/>
            <ac:picMk id="4" creationId="{DF8EC7F3-BCC4-C5BB-6FB4-D53112266367}"/>
          </ac:picMkLst>
        </pc:picChg>
        <pc:picChg chg="add mod">
          <ac:chgData name="Clary Capt Deryk L" userId="ac7752f0-fc6b-4c44-b95f-abc57346fe1a" providerId="ADAL" clId="{C8D50C88-F863-4E26-B507-58B9A1FF6155}" dt="2025-10-02T17:33:12.660" v="1746" actId="208"/>
          <ac:picMkLst>
            <pc:docMk/>
            <pc:sldMk cId="4195361031" sldId="521"/>
            <ac:picMk id="6" creationId="{60BE29D6-0E18-52F8-B4CF-78FE7BAC912F}"/>
          </ac:picMkLst>
        </pc:picChg>
        <pc:picChg chg="del">
          <ac:chgData name="Clary Capt Deryk L" userId="ac7752f0-fc6b-4c44-b95f-abc57346fe1a" providerId="ADAL" clId="{C8D50C88-F863-4E26-B507-58B9A1FF6155}" dt="2025-10-02T16:42:36.988" v="502" actId="478"/>
          <ac:picMkLst>
            <pc:docMk/>
            <pc:sldMk cId="4195361031" sldId="521"/>
            <ac:picMk id="20" creationId="{528D83D8-F092-EAF5-D9B5-759A512BF4FE}"/>
          </ac:picMkLst>
        </pc:picChg>
        <pc:cxnChg chg="add mod">
          <ac:chgData name="Clary Capt Deryk L" userId="ac7752f0-fc6b-4c44-b95f-abc57346fe1a" providerId="ADAL" clId="{C8D50C88-F863-4E26-B507-58B9A1FF6155}" dt="2025-10-02T17:51:45.107" v="2288" actId="14861"/>
          <ac:cxnSpMkLst>
            <pc:docMk/>
            <pc:sldMk cId="4195361031" sldId="521"/>
            <ac:cxnSpMk id="10" creationId="{DE1353F6-89C8-0086-0899-EA3FC52D20DA}"/>
          </ac:cxnSpMkLst>
        </pc:cxnChg>
        <pc:cxnChg chg="del mod">
          <ac:chgData name="Clary Capt Deryk L" userId="ac7752f0-fc6b-4c44-b95f-abc57346fe1a" providerId="ADAL" clId="{C8D50C88-F863-4E26-B507-58B9A1FF6155}" dt="2025-10-02T16:42:36.988" v="502" actId="478"/>
          <ac:cxnSpMkLst>
            <pc:docMk/>
            <pc:sldMk cId="4195361031" sldId="521"/>
            <ac:cxnSpMk id="24" creationId="{27FBA254-1D2F-E36B-48CB-193F3C48F033}"/>
          </ac:cxnSpMkLst>
        </pc:cxnChg>
      </pc:sldChg>
      <pc:sldChg chg="addSp delSp modSp add mod">
        <pc:chgData name="Clary Capt Deryk L" userId="ac7752f0-fc6b-4c44-b95f-abc57346fe1a" providerId="ADAL" clId="{C8D50C88-F863-4E26-B507-58B9A1FF6155}" dt="2025-10-02T18:04:25.302" v="2560" actId="114"/>
        <pc:sldMkLst>
          <pc:docMk/>
          <pc:sldMk cId="2111933740" sldId="522"/>
        </pc:sldMkLst>
        <pc:spChg chg="add mod">
          <ac:chgData name="Clary Capt Deryk L" userId="ac7752f0-fc6b-4c44-b95f-abc57346fe1a" providerId="ADAL" clId="{C8D50C88-F863-4E26-B507-58B9A1FF6155}" dt="2025-10-02T17:52:20.911" v="2291" actId="14861"/>
          <ac:spMkLst>
            <pc:docMk/>
            <pc:sldMk cId="2111933740" sldId="522"/>
            <ac:spMk id="5" creationId="{32A70CF5-9A71-BFA4-FC1C-9FC36B0266A9}"/>
          </ac:spMkLst>
        </pc:spChg>
        <pc:spChg chg="del">
          <ac:chgData name="Clary Capt Deryk L" userId="ac7752f0-fc6b-4c44-b95f-abc57346fe1a" providerId="ADAL" clId="{C8D50C88-F863-4E26-B507-58B9A1FF6155}" dt="2025-10-02T16:52:01.222" v="925" actId="478"/>
          <ac:spMkLst>
            <pc:docMk/>
            <pc:sldMk cId="2111933740" sldId="522"/>
            <ac:spMk id="7" creationId="{410C1988-A715-A717-FEA2-A6072465A8A1}"/>
          </ac:spMkLst>
        </pc:spChg>
        <pc:spChg chg="del">
          <ac:chgData name="Clary Capt Deryk L" userId="ac7752f0-fc6b-4c44-b95f-abc57346fe1a" providerId="ADAL" clId="{C8D50C88-F863-4E26-B507-58B9A1FF6155}" dt="2025-10-02T16:52:01.222" v="925" actId="478"/>
          <ac:spMkLst>
            <pc:docMk/>
            <pc:sldMk cId="2111933740" sldId="522"/>
            <ac:spMk id="8" creationId="{E82551DA-9ED2-5835-89BA-70FE88079ABA}"/>
          </ac:spMkLst>
        </pc:spChg>
        <pc:spChg chg="add mod">
          <ac:chgData name="Clary Capt Deryk L" userId="ac7752f0-fc6b-4c44-b95f-abc57346fe1a" providerId="ADAL" clId="{C8D50C88-F863-4E26-B507-58B9A1FF6155}" dt="2025-10-02T17:52:20.911" v="2291" actId="14861"/>
          <ac:spMkLst>
            <pc:docMk/>
            <pc:sldMk cId="2111933740" sldId="522"/>
            <ac:spMk id="9" creationId="{62FF2370-5CA3-61AF-9B87-E5C22B8DD766}"/>
          </ac:spMkLst>
        </pc:spChg>
        <pc:spChg chg="del">
          <ac:chgData name="Clary Capt Deryk L" userId="ac7752f0-fc6b-4c44-b95f-abc57346fe1a" providerId="ADAL" clId="{C8D50C88-F863-4E26-B507-58B9A1FF6155}" dt="2025-10-02T16:52:01.222" v="925" actId="478"/>
          <ac:spMkLst>
            <pc:docMk/>
            <pc:sldMk cId="2111933740" sldId="522"/>
            <ac:spMk id="11" creationId="{C4D1E68B-3A4F-3C5B-6FEE-05107199B386}"/>
          </ac:spMkLst>
        </pc:spChg>
        <pc:spChg chg="del">
          <ac:chgData name="Clary Capt Deryk L" userId="ac7752f0-fc6b-4c44-b95f-abc57346fe1a" providerId="ADAL" clId="{C8D50C88-F863-4E26-B507-58B9A1FF6155}" dt="2025-10-02T16:52:01.222" v="925" actId="478"/>
          <ac:spMkLst>
            <pc:docMk/>
            <pc:sldMk cId="2111933740" sldId="522"/>
            <ac:spMk id="12" creationId="{A691D5EA-E330-2E4A-5CF8-92D24C1FF1E4}"/>
          </ac:spMkLst>
        </pc:spChg>
        <pc:spChg chg="add del">
          <ac:chgData name="Clary Capt Deryk L" userId="ac7752f0-fc6b-4c44-b95f-abc57346fe1a" providerId="ADAL" clId="{C8D50C88-F863-4E26-B507-58B9A1FF6155}" dt="2025-10-02T16:55:50.938" v="954" actId="478"/>
          <ac:spMkLst>
            <pc:docMk/>
            <pc:sldMk cId="2111933740" sldId="522"/>
            <ac:spMk id="16" creationId="{AE0850C8-F3F2-97C0-51E9-DA66F7485424}"/>
          </ac:spMkLst>
        </pc:spChg>
        <pc:spChg chg="add mod">
          <ac:chgData name="Clary Capt Deryk L" userId="ac7752f0-fc6b-4c44-b95f-abc57346fe1a" providerId="ADAL" clId="{C8D50C88-F863-4E26-B507-58B9A1FF6155}" dt="2025-10-02T17:51:31.906" v="2287" actId="207"/>
          <ac:spMkLst>
            <pc:docMk/>
            <pc:sldMk cId="2111933740" sldId="522"/>
            <ac:spMk id="17" creationId="{6B4BE2B2-B55A-42CF-DDA6-FA77901107EB}"/>
          </ac:spMkLst>
        </pc:spChg>
        <pc:spChg chg="mod">
          <ac:chgData name="Clary Capt Deryk L" userId="ac7752f0-fc6b-4c44-b95f-abc57346fe1a" providerId="ADAL" clId="{C8D50C88-F863-4E26-B507-58B9A1FF6155}" dt="2025-10-02T17:42:36.115" v="2123" actId="20577"/>
          <ac:spMkLst>
            <pc:docMk/>
            <pc:sldMk cId="2111933740" sldId="522"/>
            <ac:spMk id="19" creationId="{4386959E-2794-D691-C2AC-D7BFA2EF5F4E}"/>
          </ac:spMkLst>
        </pc:spChg>
        <pc:spChg chg="add mod">
          <ac:chgData name="Clary Capt Deryk L" userId="ac7752f0-fc6b-4c44-b95f-abc57346fe1a" providerId="ADAL" clId="{C8D50C88-F863-4E26-B507-58B9A1FF6155}" dt="2025-10-02T17:52:20.911" v="2291" actId="14861"/>
          <ac:spMkLst>
            <pc:docMk/>
            <pc:sldMk cId="2111933740" sldId="522"/>
            <ac:spMk id="22" creationId="{E475A544-C936-A34F-FB45-085E0786ADC5}"/>
          </ac:spMkLst>
        </pc:spChg>
        <pc:spChg chg="add mod">
          <ac:chgData name="Clary Capt Deryk L" userId="ac7752f0-fc6b-4c44-b95f-abc57346fe1a" providerId="ADAL" clId="{C8D50C88-F863-4E26-B507-58B9A1FF6155}" dt="2025-10-02T18:04:25.302" v="2560" actId="114"/>
          <ac:spMkLst>
            <pc:docMk/>
            <pc:sldMk cId="2111933740" sldId="522"/>
            <ac:spMk id="23" creationId="{50CB5018-D2AA-E1AE-D355-8CEC81DB565E}"/>
          </ac:spMkLst>
        </pc:spChg>
        <pc:spChg chg="add mod ord">
          <ac:chgData name="Clary Capt Deryk L" userId="ac7752f0-fc6b-4c44-b95f-abc57346fe1a" providerId="ADAL" clId="{C8D50C88-F863-4E26-B507-58B9A1FF6155}" dt="2025-10-02T18:04:09.531" v="2559" actId="14100"/>
          <ac:spMkLst>
            <pc:docMk/>
            <pc:sldMk cId="2111933740" sldId="522"/>
            <ac:spMk id="26" creationId="{FA701A76-3E61-C9D4-647A-5D535B14EF50}"/>
          </ac:spMkLst>
        </pc:spChg>
        <pc:picChg chg="add mod">
          <ac:chgData name="Clary Capt Deryk L" userId="ac7752f0-fc6b-4c44-b95f-abc57346fe1a" providerId="ADAL" clId="{C8D50C88-F863-4E26-B507-58B9A1FF6155}" dt="2025-10-02T17:46:52.202" v="2231" actId="1076"/>
          <ac:picMkLst>
            <pc:docMk/>
            <pc:sldMk cId="2111933740" sldId="522"/>
            <ac:picMk id="4" creationId="{E6BCE0FE-7E9D-87E3-527D-DC900CE0A272}"/>
          </ac:picMkLst>
        </pc:picChg>
        <pc:picChg chg="del">
          <ac:chgData name="Clary Capt Deryk L" userId="ac7752f0-fc6b-4c44-b95f-abc57346fe1a" providerId="ADAL" clId="{C8D50C88-F863-4E26-B507-58B9A1FF6155}" dt="2025-10-02T16:52:01.222" v="925" actId="478"/>
          <ac:picMkLst>
            <pc:docMk/>
            <pc:sldMk cId="2111933740" sldId="522"/>
            <ac:picMk id="6" creationId="{872BBCF9-33B0-ADCB-B90C-08EC15AA62DA}"/>
          </ac:picMkLst>
        </pc:picChg>
        <pc:cxnChg chg="del mod">
          <ac:chgData name="Clary Capt Deryk L" userId="ac7752f0-fc6b-4c44-b95f-abc57346fe1a" providerId="ADAL" clId="{C8D50C88-F863-4E26-B507-58B9A1FF6155}" dt="2025-10-02T16:52:01.222" v="925" actId="478"/>
          <ac:cxnSpMkLst>
            <pc:docMk/>
            <pc:sldMk cId="2111933740" sldId="522"/>
            <ac:cxnSpMk id="10" creationId="{35BD61FB-4DBB-B568-7565-04E4812F30CB}"/>
          </ac:cxnSpMkLst>
        </pc:cxnChg>
        <pc:cxnChg chg="add mod">
          <ac:chgData name="Clary Capt Deryk L" userId="ac7752f0-fc6b-4c44-b95f-abc57346fe1a" providerId="ADAL" clId="{C8D50C88-F863-4E26-B507-58B9A1FF6155}" dt="2025-10-02T17:51:23.086" v="2286" actId="14861"/>
          <ac:cxnSpMkLst>
            <pc:docMk/>
            <pc:sldMk cId="2111933740" sldId="522"/>
            <ac:cxnSpMk id="14" creationId="{82613255-73EA-2BF6-4CBA-6F9F2EEE629C}"/>
          </ac:cxnSpMkLst>
        </pc:cxnChg>
        <pc:cxnChg chg="add mod ord">
          <ac:chgData name="Clary Capt Deryk L" userId="ac7752f0-fc6b-4c44-b95f-abc57346fe1a" providerId="ADAL" clId="{C8D50C88-F863-4E26-B507-58B9A1FF6155}" dt="2025-10-02T18:04:09.531" v="2559" actId="14100"/>
          <ac:cxnSpMkLst>
            <pc:docMk/>
            <pc:sldMk cId="2111933740" sldId="522"/>
            <ac:cxnSpMk id="25" creationId="{A18B67BC-DD3F-8428-4CD8-362BBBCEA23E}"/>
          </ac:cxnSpMkLst>
        </pc:cxnChg>
        <pc:cxnChg chg="add mod">
          <ac:chgData name="Clary Capt Deryk L" userId="ac7752f0-fc6b-4c44-b95f-abc57346fe1a" providerId="ADAL" clId="{C8D50C88-F863-4E26-B507-58B9A1FF6155}" dt="2025-10-02T18:03:32.516" v="2555" actId="208"/>
          <ac:cxnSpMkLst>
            <pc:docMk/>
            <pc:sldMk cId="2111933740" sldId="522"/>
            <ac:cxnSpMk id="38" creationId="{5A235CC9-CEAE-6388-C603-BA11E026E953}"/>
          </ac:cxnSpMkLst>
        </pc:cxnChg>
        <pc:cxnChg chg="add del mod">
          <ac:chgData name="Clary Capt Deryk L" userId="ac7752f0-fc6b-4c44-b95f-abc57346fe1a" providerId="ADAL" clId="{C8D50C88-F863-4E26-B507-58B9A1FF6155}" dt="2025-10-02T17:49:23.465" v="2274" actId="478"/>
          <ac:cxnSpMkLst>
            <pc:docMk/>
            <pc:sldMk cId="2111933740" sldId="522"/>
            <ac:cxnSpMk id="39" creationId="{6610176C-518B-7B6F-BD70-DA9FC58D8F60}"/>
          </ac:cxnSpMkLst>
        </pc:cxnChg>
        <pc:cxnChg chg="add mod">
          <ac:chgData name="Clary Capt Deryk L" userId="ac7752f0-fc6b-4c44-b95f-abc57346fe1a" providerId="ADAL" clId="{C8D50C88-F863-4E26-B507-58B9A1FF6155}" dt="2025-10-02T18:03:32.516" v="2555" actId="208"/>
          <ac:cxnSpMkLst>
            <pc:docMk/>
            <pc:sldMk cId="2111933740" sldId="522"/>
            <ac:cxnSpMk id="41" creationId="{223E2E41-9853-AC6E-F0FC-2041A5052545}"/>
          </ac:cxnSpMkLst>
        </pc:cxnChg>
      </pc:sldChg>
      <pc:sldChg chg="delSp modSp add mod">
        <pc:chgData name="Clary Capt Deryk L" userId="ac7752f0-fc6b-4c44-b95f-abc57346fe1a" providerId="ADAL" clId="{C8D50C88-F863-4E26-B507-58B9A1FF6155}" dt="2025-10-02T18:17:24.421" v="3061" actId="20577"/>
        <pc:sldMkLst>
          <pc:docMk/>
          <pc:sldMk cId="2613146217" sldId="523"/>
        </pc:sldMkLst>
        <pc:spChg chg="mod">
          <ac:chgData name="Clary Capt Deryk L" userId="ac7752f0-fc6b-4c44-b95f-abc57346fe1a" providerId="ADAL" clId="{C8D50C88-F863-4E26-B507-58B9A1FF6155}" dt="2025-10-02T17:52:49.923" v="2292" actId="14861"/>
          <ac:spMkLst>
            <pc:docMk/>
            <pc:sldMk cId="2613146217" sldId="523"/>
            <ac:spMk id="5" creationId="{03203DAC-C31C-99C6-CCA9-396EFECDF6F8}"/>
          </ac:spMkLst>
        </pc:spChg>
        <pc:spChg chg="del">
          <ac:chgData name="Clary Capt Deryk L" userId="ac7752f0-fc6b-4c44-b95f-abc57346fe1a" providerId="ADAL" clId="{C8D50C88-F863-4E26-B507-58B9A1FF6155}" dt="2025-10-02T17:01:01.816" v="1151" actId="478"/>
          <ac:spMkLst>
            <pc:docMk/>
            <pc:sldMk cId="2613146217" sldId="523"/>
            <ac:spMk id="9" creationId="{2A5086CF-D5FD-EE96-19E2-E7BF77B348ED}"/>
          </ac:spMkLst>
        </pc:spChg>
        <pc:spChg chg="mod">
          <ac:chgData name="Clary Capt Deryk L" userId="ac7752f0-fc6b-4c44-b95f-abc57346fe1a" providerId="ADAL" clId="{C8D50C88-F863-4E26-B507-58B9A1FF6155}" dt="2025-10-02T18:16:49.378" v="3058" actId="1036"/>
          <ac:spMkLst>
            <pc:docMk/>
            <pc:sldMk cId="2613146217" sldId="523"/>
            <ac:spMk id="17" creationId="{D3203071-6F68-7716-8290-4B15D73FD42D}"/>
          </ac:spMkLst>
        </pc:spChg>
        <pc:spChg chg="mod">
          <ac:chgData name="Clary Capt Deryk L" userId="ac7752f0-fc6b-4c44-b95f-abc57346fe1a" providerId="ADAL" clId="{C8D50C88-F863-4E26-B507-58B9A1FF6155}" dt="2025-10-02T18:17:24.421" v="3061" actId="20577"/>
          <ac:spMkLst>
            <pc:docMk/>
            <pc:sldMk cId="2613146217" sldId="523"/>
            <ac:spMk id="19" creationId="{DEA89125-5A1C-1E17-EAE9-3CF16A97C8E5}"/>
          </ac:spMkLst>
        </pc:spChg>
        <pc:spChg chg="del">
          <ac:chgData name="Clary Capt Deryk L" userId="ac7752f0-fc6b-4c44-b95f-abc57346fe1a" providerId="ADAL" clId="{C8D50C88-F863-4E26-B507-58B9A1FF6155}" dt="2025-10-02T17:01:45.878" v="1234" actId="478"/>
          <ac:spMkLst>
            <pc:docMk/>
            <pc:sldMk cId="2613146217" sldId="523"/>
            <ac:spMk id="22" creationId="{7A9AD31C-0310-19FE-EA47-F1EA4C8F2531}"/>
          </ac:spMkLst>
        </pc:spChg>
        <pc:spChg chg="mod">
          <ac:chgData name="Clary Capt Deryk L" userId="ac7752f0-fc6b-4c44-b95f-abc57346fe1a" providerId="ADAL" clId="{C8D50C88-F863-4E26-B507-58B9A1FF6155}" dt="2025-10-02T17:42:59.540" v="2153" actId="20577"/>
          <ac:spMkLst>
            <pc:docMk/>
            <pc:sldMk cId="2613146217" sldId="523"/>
            <ac:spMk id="23" creationId="{603A53FB-10D5-DC91-A860-B4D42C926DB2}"/>
          </ac:spMkLst>
        </pc:spChg>
        <pc:picChg chg="mod">
          <ac:chgData name="Clary Capt Deryk L" userId="ac7752f0-fc6b-4c44-b95f-abc57346fe1a" providerId="ADAL" clId="{C8D50C88-F863-4E26-B507-58B9A1FF6155}" dt="2025-10-02T17:33:23.976" v="1748" actId="208"/>
          <ac:picMkLst>
            <pc:docMk/>
            <pc:sldMk cId="2613146217" sldId="523"/>
            <ac:picMk id="4" creationId="{C5805F95-21EF-CEC6-448F-EA1130DA6D55}"/>
          </ac:picMkLst>
        </pc:picChg>
        <pc:cxnChg chg="mod">
          <ac:chgData name="Clary Capt Deryk L" userId="ac7752f0-fc6b-4c44-b95f-abc57346fe1a" providerId="ADAL" clId="{C8D50C88-F863-4E26-B507-58B9A1FF6155}" dt="2025-10-02T18:16:49.378" v="3058" actId="1036"/>
          <ac:cxnSpMkLst>
            <pc:docMk/>
            <pc:sldMk cId="2613146217" sldId="523"/>
            <ac:cxnSpMk id="14" creationId="{9848D3BD-30CA-1D5D-37A0-A7E0B257B6DD}"/>
          </ac:cxnSpMkLst>
        </pc:cxnChg>
      </pc:sldChg>
      <pc:sldChg chg="addSp delSp modSp add mod ord">
        <pc:chgData name="Clary Capt Deryk L" userId="ac7752f0-fc6b-4c44-b95f-abc57346fe1a" providerId="ADAL" clId="{C8D50C88-F863-4E26-B507-58B9A1FF6155}" dt="2025-10-02T18:21:04.060" v="3205" actId="20577"/>
        <pc:sldMkLst>
          <pc:docMk/>
          <pc:sldMk cId="4279361804" sldId="524"/>
        </pc:sldMkLst>
        <pc:spChg chg="del">
          <ac:chgData name="Clary Capt Deryk L" userId="ac7752f0-fc6b-4c44-b95f-abc57346fe1a" providerId="ADAL" clId="{C8D50C88-F863-4E26-B507-58B9A1FF6155}" dt="2025-10-02T17:07:20.496" v="1440" actId="478"/>
          <ac:spMkLst>
            <pc:docMk/>
            <pc:sldMk cId="4279361804" sldId="524"/>
            <ac:spMk id="5" creationId="{0CC60108-E5D3-71BB-48E5-F0CF9341B187}"/>
          </ac:spMkLst>
        </pc:spChg>
        <pc:spChg chg="add del mod">
          <ac:chgData name="Clary Capt Deryk L" userId="ac7752f0-fc6b-4c44-b95f-abc57346fe1a" providerId="ADAL" clId="{C8D50C88-F863-4E26-B507-58B9A1FF6155}" dt="2025-10-02T17:20:39.834" v="1599" actId="478"/>
          <ac:spMkLst>
            <pc:docMk/>
            <pc:sldMk cId="4279361804" sldId="524"/>
            <ac:spMk id="7" creationId="{B58A06A4-8E7C-91B1-C54B-319F713E2F4D}"/>
          </ac:spMkLst>
        </pc:spChg>
        <pc:spChg chg="add mod">
          <ac:chgData name="Clary Capt Deryk L" userId="ac7752f0-fc6b-4c44-b95f-abc57346fe1a" providerId="ADAL" clId="{C8D50C88-F863-4E26-B507-58B9A1FF6155}" dt="2025-10-02T17:53:13.175" v="2294" actId="14861"/>
          <ac:spMkLst>
            <pc:docMk/>
            <pc:sldMk cId="4279361804" sldId="524"/>
            <ac:spMk id="8" creationId="{D595967A-F0F5-3969-B9BE-225533E1D8D0}"/>
          </ac:spMkLst>
        </pc:spChg>
        <pc:spChg chg="add mod">
          <ac:chgData name="Clary Capt Deryk L" userId="ac7752f0-fc6b-4c44-b95f-abc57346fe1a" providerId="ADAL" clId="{C8D50C88-F863-4E26-B507-58B9A1FF6155}" dt="2025-10-02T17:53:13.175" v="2294" actId="14861"/>
          <ac:spMkLst>
            <pc:docMk/>
            <pc:sldMk cId="4279361804" sldId="524"/>
            <ac:spMk id="10" creationId="{6831E126-66E0-5130-FB63-830C27E44B77}"/>
          </ac:spMkLst>
        </pc:spChg>
        <pc:spChg chg="del">
          <ac:chgData name="Clary Capt Deryk L" userId="ac7752f0-fc6b-4c44-b95f-abc57346fe1a" providerId="ADAL" clId="{C8D50C88-F863-4E26-B507-58B9A1FF6155}" dt="2025-10-02T17:07:24.081" v="1442" actId="478"/>
          <ac:spMkLst>
            <pc:docMk/>
            <pc:sldMk cId="4279361804" sldId="524"/>
            <ac:spMk id="17" creationId="{B0F91807-2669-E7FC-929B-68FC97C84B5A}"/>
          </ac:spMkLst>
        </pc:spChg>
        <pc:spChg chg="mod">
          <ac:chgData name="Clary Capt Deryk L" userId="ac7752f0-fc6b-4c44-b95f-abc57346fe1a" providerId="ADAL" clId="{C8D50C88-F863-4E26-B507-58B9A1FF6155}" dt="2025-10-02T18:17:33.759" v="3079" actId="20577"/>
          <ac:spMkLst>
            <pc:docMk/>
            <pc:sldMk cId="4279361804" sldId="524"/>
            <ac:spMk id="19" creationId="{94D113D5-BCA4-8367-796F-6068639FFBD0}"/>
          </ac:spMkLst>
        </pc:spChg>
        <pc:spChg chg="mod">
          <ac:chgData name="Clary Capt Deryk L" userId="ac7752f0-fc6b-4c44-b95f-abc57346fe1a" providerId="ADAL" clId="{C8D50C88-F863-4E26-B507-58B9A1FF6155}" dt="2025-10-02T17:44:08.594" v="2178" actId="207"/>
          <ac:spMkLst>
            <pc:docMk/>
            <pc:sldMk cId="4279361804" sldId="524"/>
            <ac:spMk id="23" creationId="{F4E9814E-0ADF-F9F3-9EC4-C6FAF6839826}"/>
          </ac:spMkLst>
        </pc:spChg>
        <pc:spChg chg="add mod">
          <ac:chgData name="Clary Capt Deryk L" userId="ac7752f0-fc6b-4c44-b95f-abc57346fe1a" providerId="ADAL" clId="{C8D50C88-F863-4E26-B507-58B9A1FF6155}" dt="2025-10-02T18:21:04.060" v="3205" actId="20577"/>
          <ac:spMkLst>
            <pc:docMk/>
            <pc:sldMk cId="4279361804" sldId="524"/>
            <ac:spMk id="24" creationId="{01E7319E-8F7B-CEEF-4A5D-38FC3579BAF3}"/>
          </ac:spMkLst>
        </pc:spChg>
        <pc:spChg chg="add mod">
          <ac:chgData name="Clary Capt Deryk L" userId="ac7752f0-fc6b-4c44-b95f-abc57346fe1a" providerId="ADAL" clId="{C8D50C88-F863-4E26-B507-58B9A1FF6155}" dt="2025-10-02T17:53:13.175" v="2294" actId="14861"/>
          <ac:spMkLst>
            <pc:docMk/>
            <pc:sldMk cId="4279361804" sldId="524"/>
            <ac:spMk id="25" creationId="{46E61D27-EE48-BE31-9576-9F77EF42A991}"/>
          </ac:spMkLst>
        </pc:spChg>
        <pc:spChg chg="add mod">
          <ac:chgData name="Clary Capt Deryk L" userId="ac7752f0-fc6b-4c44-b95f-abc57346fe1a" providerId="ADAL" clId="{C8D50C88-F863-4E26-B507-58B9A1FF6155}" dt="2025-10-02T17:53:13.175" v="2294" actId="14861"/>
          <ac:spMkLst>
            <pc:docMk/>
            <pc:sldMk cId="4279361804" sldId="524"/>
            <ac:spMk id="26" creationId="{7AFEF2FF-DFB1-E8AB-FF90-932BBE5578F2}"/>
          </ac:spMkLst>
        </pc:spChg>
        <pc:picChg chg="del">
          <ac:chgData name="Clary Capt Deryk L" userId="ac7752f0-fc6b-4c44-b95f-abc57346fe1a" providerId="ADAL" clId="{C8D50C88-F863-4E26-B507-58B9A1FF6155}" dt="2025-10-02T17:07:22.607" v="1441" actId="478"/>
          <ac:picMkLst>
            <pc:docMk/>
            <pc:sldMk cId="4279361804" sldId="524"/>
            <ac:picMk id="4" creationId="{03823DB1-0280-AB23-E437-12288B466156}"/>
          </ac:picMkLst>
        </pc:picChg>
        <pc:picChg chg="add mod modCrop">
          <ac:chgData name="Clary Capt Deryk L" userId="ac7752f0-fc6b-4c44-b95f-abc57346fe1a" providerId="ADAL" clId="{C8D50C88-F863-4E26-B507-58B9A1FF6155}" dt="2025-10-02T17:34:43.695" v="1781" actId="1035"/>
          <ac:picMkLst>
            <pc:docMk/>
            <pc:sldMk cId="4279361804" sldId="524"/>
            <ac:picMk id="6" creationId="{08187C16-6FD7-E813-5A8C-ED4DD8D2B762}"/>
          </ac:picMkLst>
        </pc:picChg>
        <pc:cxnChg chg="add mod">
          <ac:chgData name="Clary Capt Deryk L" userId="ac7752f0-fc6b-4c44-b95f-abc57346fe1a" providerId="ADAL" clId="{C8D50C88-F863-4E26-B507-58B9A1FF6155}" dt="2025-10-02T17:34:43.695" v="1781" actId="1035"/>
          <ac:cxnSpMkLst>
            <pc:docMk/>
            <pc:sldMk cId="4279361804" sldId="524"/>
            <ac:cxnSpMk id="9" creationId="{ED9FDB63-851D-0B64-8214-A8897A4152E8}"/>
          </ac:cxnSpMkLst>
        </pc:cxnChg>
        <pc:cxnChg chg="del mod">
          <ac:chgData name="Clary Capt Deryk L" userId="ac7752f0-fc6b-4c44-b95f-abc57346fe1a" providerId="ADAL" clId="{C8D50C88-F863-4E26-B507-58B9A1FF6155}" dt="2025-10-02T17:07:20.496" v="1440" actId="478"/>
          <ac:cxnSpMkLst>
            <pc:docMk/>
            <pc:sldMk cId="4279361804" sldId="524"/>
            <ac:cxnSpMk id="14" creationId="{FF2C841F-1394-C224-9C70-258C0F0BCBE1}"/>
          </ac:cxnSpMkLst>
        </pc:cxnChg>
      </pc:sldChg>
      <pc:sldChg chg="modSp add mod">
        <pc:chgData name="Clary Capt Deryk L" userId="ac7752f0-fc6b-4c44-b95f-abc57346fe1a" providerId="ADAL" clId="{C8D50C88-F863-4E26-B507-58B9A1FF6155}" dt="2025-10-02T19:29:53.441" v="5052" actId="1035"/>
        <pc:sldMkLst>
          <pc:docMk/>
          <pc:sldMk cId="3872280403" sldId="525"/>
        </pc:sldMkLst>
        <pc:spChg chg="mod">
          <ac:chgData name="Clary Capt Deryk L" userId="ac7752f0-fc6b-4c44-b95f-abc57346fe1a" providerId="ADAL" clId="{C8D50C88-F863-4E26-B507-58B9A1FF6155}" dt="2025-10-02T18:22:11.049" v="3225" actId="1035"/>
          <ac:spMkLst>
            <pc:docMk/>
            <pc:sldMk cId="3872280403" sldId="525"/>
            <ac:spMk id="3" creationId="{5DF7A27F-7954-EF9B-840C-FE7BC768F4E0}"/>
          </ac:spMkLst>
        </pc:spChg>
        <pc:spChg chg="mod">
          <ac:chgData name="Clary Capt Deryk L" userId="ac7752f0-fc6b-4c44-b95f-abc57346fe1a" providerId="ADAL" clId="{C8D50C88-F863-4E26-B507-58B9A1FF6155}" dt="2025-10-02T19:28:44.942" v="5031" actId="20577"/>
          <ac:spMkLst>
            <pc:docMk/>
            <pc:sldMk cId="3872280403" sldId="525"/>
            <ac:spMk id="21" creationId="{5B8D7E74-A516-C48F-3829-997DB553985F}"/>
          </ac:spMkLst>
        </pc:spChg>
        <pc:spChg chg="mod">
          <ac:chgData name="Clary Capt Deryk L" userId="ac7752f0-fc6b-4c44-b95f-abc57346fe1a" providerId="ADAL" clId="{C8D50C88-F863-4E26-B507-58B9A1FF6155}" dt="2025-10-02T19:29:53.441" v="5052" actId="1035"/>
          <ac:spMkLst>
            <pc:docMk/>
            <pc:sldMk cId="3872280403" sldId="525"/>
            <ac:spMk id="27" creationId="{FDF17A27-5192-7D78-9130-198A26550E8F}"/>
          </ac:spMkLst>
        </pc:spChg>
        <pc:spChg chg="mod">
          <ac:chgData name="Clary Capt Deryk L" userId="ac7752f0-fc6b-4c44-b95f-abc57346fe1a" providerId="ADAL" clId="{C8D50C88-F863-4E26-B507-58B9A1FF6155}" dt="2025-10-02T18:22:18.085" v="3231" actId="1036"/>
          <ac:spMkLst>
            <pc:docMk/>
            <pc:sldMk cId="3872280403" sldId="525"/>
            <ac:spMk id="28" creationId="{97A4BC60-8A56-463F-DEE5-2D793AD7C516}"/>
          </ac:spMkLst>
        </pc:spChg>
      </pc:sldChg>
      <pc:sldChg chg="del">
        <pc:chgData name="Clary Capt Deryk L" userId="ac7752f0-fc6b-4c44-b95f-abc57346fe1a" providerId="ADAL" clId="{C8D50C88-F863-4E26-B507-58B9A1FF6155}" dt="2025-10-02T16:32:39.662" v="60" actId="47"/>
        <pc:sldMkLst>
          <pc:docMk/>
          <pc:sldMk cId="68283264" sldId="526"/>
        </pc:sldMkLst>
      </pc:sldChg>
      <pc:sldChg chg="addSp delSp modSp add mod">
        <pc:chgData name="Clary Capt Deryk L" userId="ac7752f0-fc6b-4c44-b95f-abc57346fe1a" providerId="ADAL" clId="{C8D50C88-F863-4E26-B507-58B9A1FF6155}" dt="2025-10-02T18:25:40.278" v="3258" actId="1035"/>
        <pc:sldMkLst>
          <pc:docMk/>
          <pc:sldMk cId="4127346625" sldId="526"/>
        </pc:sldMkLst>
        <pc:spChg chg="add mod">
          <ac:chgData name="Clary Capt Deryk L" userId="ac7752f0-fc6b-4c44-b95f-abc57346fe1a" providerId="ADAL" clId="{C8D50C88-F863-4E26-B507-58B9A1FF6155}" dt="2025-10-02T18:15:54.783" v="3032" actId="1035"/>
          <ac:spMkLst>
            <pc:docMk/>
            <pc:sldMk cId="4127346625" sldId="526"/>
            <ac:spMk id="5" creationId="{C01F62C6-D6C2-7F0E-8351-F7281E5DD69C}"/>
          </ac:spMkLst>
        </pc:spChg>
        <pc:spChg chg="del">
          <ac:chgData name="Clary Capt Deryk L" userId="ac7752f0-fc6b-4c44-b95f-abc57346fe1a" providerId="ADAL" clId="{C8D50C88-F863-4E26-B507-58B9A1FF6155}" dt="2025-10-02T18:12:08.450" v="2689" actId="478"/>
          <ac:spMkLst>
            <pc:docMk/>
            <pc:sldMk cId="4127346625" sldId="526"/>
            <ac:spMk id="8" creationId="{CB49E948-A63D-484F-9E0C-36623F9A44AD}"/>
          </ac:spMkLst>
        </pc:spChg>
        <pc:spChg chg="del">
          <ac:chgData name="Clary Capt Deryk L" userId="ac7752f0-fc6b-4c44-b95f-abc57346fe1a" providerId="ADAL" clId="{C8D50C88-F863-4E26-B507-58B9A1FF6155}" dt="2025-10-02T18:12:08.450" v="2689" actId="478"/>
          <ac:spMkLst>
            <pc:docMk/>
            <pc:sldMk cId="4127346625" sldId="526"/>
            <ac:spMk id="10" creationId="{C5682892-2879-9169-EB49-5D403DCCA213}"/>
          </ac:spMkLst>
        </pc:spChg>
        <pc:spChg chg="mod">
          <ac:chgData name="Clary Capt Deryk L" userId="ac7752f0-fc6b-4c44-b95f-abc57346fe1a" providerId="ADAL" clId="{C8D50C88-F863-4E26-B507-58B9A1FF6155}" dt="2025-10-02T18:15:31.808" v="3016" actId="20577"/>
          <ac:spMkLst>
            <pc:docMk/>
            <pc:sldMk cId="4127346625" sldId="526"/>
            <ac:spMk id="19" creationId="{A38B64B0-963D-575E-3B24-5849DAB7BE86}"/>
          </ac:spMkLst>
        </pc:spChg>
        <pc:spChg chg="mod">
          <ac:chgData name="Clary Capt Deryk L" userId="ac7752f0-fc6b-4c44-b95f-abc57346fe1a" providerId="ADAL" clId="{C8D50C88-F863-4E26-B507-58B9A1FF6155}" dt="2025-10-02T18:25:40.278" v="3258" actId="1035"/>
          <ac:spMkLst>
            <pc:docMk/>
            <pc:sldMk cId="4127346625" sldId="526"/>
            <ac:spMk id="23" creationId="{F9667EB6-F957-CEBF-8CE5-EDBF97D6387B}"/>
          </ac:spMkLst>
        </pc:spChg>
        <pc:spChg chg="mod ord">
          <ac:chgData name="Clary Capt Deryk L" userId="ac7752f0-fc6b-4c44-b95f-abc57346fe1a" providerId="ADAL" clId="{C8D50C88-F863-4E26-B507-58B9A1FF6155}" dt="2025-10-02T18:19:45.116" v="3165" actId="1037"/>
          <ac:spMkLst>
            <pc:docMk/>
            <pc:sldMk cId="4127346625" sldId="526"/>
            <ac:spMk id="24" creationId="{FE81B9C8-7F56-C9A0-8E85-20E2D6594ACA}"/>
          </ac:spMkLst>
        </pc:spChg>
        <pc:spChg chg="del">
          <ac:chgData name="Clary Capt Deryk L" userId="ac7752f0-fc6b-4c44-b95f-abc57346fe1a" providerId="ADAL" clId="{C8D50C88-F863-4E26-B507-58B9A1FF6155}" dt="2025-10-02T18:12:08.450" v="2689" actId="478"/>
          <ac:spMkLst>
            <pc:docMk/>
            <pc:sldMk cId="4127346625" sldId="526"/>
            <ac:spMk id="25" creationId="{BFA92FC2-0FD9-2495-5630-C6B71491C469}"/>
          </ac:spMkLst>
        </pc:spChg>
        <pc:spChg chg="del">
          <ac:chgData name="Clary Capt Deryk L" userId="ac7752f0-fc6b-4c44-b95f-abc57346fe1a" providerId="ADAL" clId="{C8D50C88-F863-4E26-B507-58B9A1FF6155}" dt="2025-10-02T18:12:08.450" v="2689" actId="478"/>
          <ac:spMkLst>
            <pc:docMk/>
            <pc:sldMk cId="4127346625" sldId="526"/>
            <ac:spMk id="26" creationId="{82C850B8-9929-58AF-FF1C-8000A73CB865}"/>
          </ac:spMkLst>
        </pc:spChg>
        <pc:picChg chg="add mod">
          <ac:chgData name="Clary Capt Deryk L" userId="ac7752f0-fc6b-4c44-b95f-abc57346fe1a" providerId="ADAL" clId="{C8D50C88-F863-4E26-B507-58B9A1FF6155}" dt="2025-10-02T18:15:58.826" v="3033" actId="208"/>
          <ac:picMkLst>
            <pc:docMk/>
            <pc:sldMk cId="4127346625" sldId="526"/>
            <ac:picMk id="4" creationId="{59286C17-EBA8-6EA3-1ADD-F4E5ACE2A2F2}"/>
          </ac:picMkLst>
        </pc:picChg>
        <pc:picChg chg="del">
          <ac:chgData name="Clary Capt Deryk L" userId="ac7752f0-fc6b-4c44-b95f-abc57346fe1a" providerId="ADAL" clId="{C8D50C88-F863-4E26-B507-58B9A1FF6155}" dt="2025-10-02T18:12:08.450" v="2689" actId="478"/>
          <ac:picMkLst>
            <pc:docMk/>
            <pc:sldMk cId="4127346625" sldId="526"/>
            <ac:picMk id="6" creationId="{1AF7F344-D135-D617-894B-E79FE22C7963}"/>
          </ac:picMkLst>
        </pc:picChg>
        <pc:cxnChg chg="del mod">
          <ac:chgData name="Clary Capt Deryk L" userId="ac7752f0-fc6b-4c44-b95f-abc57346fe1a" providerId="ADAL" clId="{C8D50C88-F863-4E26-B507-58B9A1FF6155}" dt="2025-10-02T18:12:08.450" v="2689" actId="478"/>
          <ac:cxnSpMkLst>
            <pc:docMk/>
            <pc:sldMk cId="4127346625" sldId="526"/>
            <ac:cxnSpMk id="9" creationId="{413DD19A-29A1-289C-6476-3ACD8B45DA1C}"/>
          </ac:cxnSpMkLst>
        </pc:cxnChg>
      </pc:sldChg>
      <pc:sldChg chg="addSp delSp modSp add mod">
        <pc:chgData name="Clary Capt Deryk L" userId="ac7752f0-fc6b-4c44-b95f-abc57346fe1a" providerId="ADAL" clId="{C8D50C88-F863-4E26-B507-58B9A1FF6155}" dt="2025-10-02T18:39:00.845" v="3746" actId="14100"/>
        <pc:sldMkLst>
          <pc:docMk/>
          <pc:sldMk cId="343971920" sldId="527"/>
        </pc:sldMkLst>
        <pc:spChg chg="mod ord">
          <ac:chgData name="Clary Capt Deryk L" userId="ac7752f0-fc6b-4c44-b95f-abc57346fe1a" providerId="ADAL" clId="{C8D50C88-F863-4E26-B507-58B9A1FF6155}" dt="2025-10-02T18:35:31.699" v="3527" actId="14100"/>
          <ac:spMkLst>
            <pc:docMk/>
            <pc:sldMk cId="343971920" sldId="527"/>
            <ac:spMk id="5" creationId="{4F1DFE11-6558-78BC-6F3F-966FE471611C}"/>
          </ac:spMkLst>
        </pc:spChg>
        <pc:spChg chg="add mod">
          <ac:chgData name="Clary Capt Deryk L" userId="ac7752f0-fc6b-4c44-b95f-abc57346fe1a" providerId="ADAL" clId="{C8D50C88-F863-4E26-B507-58B9A1FF6155}" dt="2025-10-02T18:38:07.597" v="3729" actId="1036"/>
          <ac:spMkLst>
            <pc:docMk/>
            <pc:sldMk cId="343971920" sldId="527"/>
            <ac:spMk id="8" creationId="{3587CEDE-8E1B-FDDA-7BBC-EADE9AA059EE}"/>
          </ac:spMkLst>
        </pc:spChg>
        <pc:spChg chg="mod">
          <ac:chgData name="Clary Capt Deryk L" userId="ac7752f0-fc6b-4c44-b95f-abc57346fe1a" providerId="ADAL" clId="{C8D50C88-F863-4E26-B507-58B9A1FF6155}" dt="2025-10-02T18:33:32.727" v="3520" actId="20577"/>
          <ac:spMkLst>
            <pc:docMk/>
            <pc:sldMk cId="343971920" sldId="527"/>
            <ac:spMk id="19" creationId="{C067ED12-C4DA-C001-8519-BD7645E54854}"/>
          </ac:spMkLst>
        </pc:spChg>
        <pc:spChg chg="mod">
          <ac:chgData name="Clary Capt Deryk L" userId="ac7752f0-fc6b-4c44-b95f-abc57346fe1a" providerId="ADAL" clId="{C8D50C88-F863-4E26-B507-58B9A1FF6155}" dt="2025-10-02T18:39:00.845" v="3746" actId="14100"/>
          <ac:spMkLst>
            <pc:docMk/>
            <pc:sldMk cId="343971920" sldId="527"/>
            <ac:spMk id="23" creationId="{BF04E387-CC85-5581-2909-289B2B8C05D0}"/>
          </ac:spMkLst>
        </pc:spChg>
        <pc:picChg chg="del">
          <ac:chgData name="Clary Capt Deryk L" userId="ac7752f0-fc6b-4c44-b95f-abc57346fe1a" providerId="ADAL" clId="{C8D50C88-F863-4E26-B507-58B9A1FF6155}" dt="2025-10-02T18:28:35.083" v="3358" actId="478"/>
          <ac:picMkLst>
            <pc:docMk/>
            <pc:sldMk cId="343971920" sldId="527"/>
            <ac:picMk id="4" creationId="{0A226CC8-060E-72B9-53E9-10537C8516F3}"/>
          </ac:picMkLst>
        </pc:picChg>
        <pc:picChg chg="add mod">
          <ac:chgData name="Clary Capt Deryk L" userId="ac7752f0-fc6b-4c44-b95f-abc57346fe1a" providerId="ADAL" clId="{C8D50C88-F863-4E26-B507-58B9A1FF6155}" dt="2025-10-02T18:35:04.915" v="3521" actId="14826"/>
          <ac:picMkLst>
            <pc:docMk/>
            <pc:sldMk cId="343971920" sldId="527"/>
            <ac:picMk id="6" creationId="{93D9B63B-AB85-A0B3-17CB-33500BC50D7C}"/>
          </ac:picMkLst>
        </pc:picChg>
        <pc:cxnChg chg="add mod">
          <ac:chgData name="Clary Capt Deryk L" userId="ac7752f0-fc6b-4c44-b95f-abc57346fe1a" providerId="ADAL" clId="{C8D50C88-F863-4E26-B507-58B9A1FF6155}" dt="2025-10-02T18:38:11.586" v="3730" actId="14100"/>
          <ac:cxnSpMkLst>
            <pc:docMk/>
            <pc:sldMk cId="343971920" sldId="527"/>
            <ac:cxnSpMk id="7" creationId="{A4A0DB25-9614-8971-9B5A-BC71D49CF899}"/>
          </ac:cxnSpMkLst>
        </pc:cxnChg>
      </pc:sldChg>
      <pc:sldChg chg="addSp modSp add mod ord">
        <pc:chgData name="Clary Capt Deryk L" userId="ac7752f0-fc6b-4c44-b95f-abc57346fe1a" providerId="ADAL" clId="{C8D50C88-F863-4E26-B507-58B9A1FF6155}" dt="2025-10-02T18:33:18.890" v="3506" actId="1036"/>
        <pc:sldMkLst>
          <pc:docMk/>
          <pc:sldMk cId="1568903453" sldId="528"/>
        </pc:sldMkLst>
        <pc:spChg chg="add mod">
          <ac:chgData name="Clary Capt Deryk L" userId="ac7752f0-fc6b-4c44-b95f-abc57346fe1a" providerId="ADAL" clId="{C8D50C88-F863-4E26-B507-58B9A1FF6155}" dt="2025-10-02T18:33:08.492" v="3500" actId="14100"/>
          <ac:spMkLst>
            <pc:docMk/>
            <pc:sldMk cId="1568903453" sldId="528"/>
            <ac:spMk id="4" creationId="{6CDCDC3F-399C-1170-82AB-D6991A0A7AED}"/>
          </ac:spMkLst>
        </pc:spChg>
        <pc:spChg chg="mod">
          <ac:chgData name="Clary Capt Deryk L" userId="ac7752f0-fc6b-4c44-b95f-abc57346fe1a" providerId="ADAL" clId="{C8D50C88-F863-4E26-B507-58B9A1FF6155}" dt="2025-10-02T18:31:46.972" v="3438" actId="14100"/>
          <ac:spMkLst>
            <pc:docMk/>
            <pc:sldMk cId="1568903453" sldId="528"/>
            <ac:spMk id="5" creationId="{11AF39BA-56CB-286E-DDAC-946C607E9457}"/>
          </ac:spMkLst>
        </pc:spChg>
        <pc:spChg chg="mod">
          <ac:chgData name="Clary Capt Deryk L" userId="ac7752f0-fc6b-4c44-b95f-abc57346fe1a" providerId="ADAL" clId="{C8D50C88-F863-4E26-B507-58B9A1FF6155}" dt="2025-10-02T18:33:18.890" v="3506" actId="1036"/>
          <ac:spMkLst>
            <pc:docMk/>
            <pc:sldMk cId="1568903453" sldId="528"/>
            <ac:spMk id="23" creationId="{B2D25839-1D8E-6F7B-2892-BAEE911AFB95}"/>
          </ac:spMkLst>
        </pc:spChg>
        <pc:spChg chg="mod">
          <ac:chgData name="Clary Capt Deryk L" userId="ac7752f0-fc6b-4c44-b95f-abc57346fe1a" providerId="ADAL" clId="{C8D50C88-F863-4E26-B507-58B9A1FF6155}" dt="2025-10-02T18:32:13.371" v="3471" actId="1076"/>
          <ac:spMkLst>
            <pc:docMk/>
            <pc:sldMk cId="1568903453" sldId="528"/>
            <ac:spMk id="24" creationId="{D06BB10C-C64B-7690-7765-7DA59D393F86}"/>
          </ac:spMkLst>
        </pc:spChg>
        <pc:picChg chg="ord">
          <ac:chgData name="Clary Capt Deryk L" userId="ac7752f0-fc6b-4c44-b95f-abc57346fe1a" providerId="ADAL" clId="{C8D50C88-F863-4E26-B507-58B9A1FF6155}" dt="2025-10-02T18:31:57.888" v="3439" actId="167"/>
          <ac:picMkLst>
            <pc:docMk/>
            <pc:sldMk cId="1568903453" sldId="528"/>
            <ac:picMk id="6" creationId="{494D8E5C-7AAB-8E67-0B72-F3E6A6D72F0A}"/>
          </ac:picMkLst>
        </pc:picChg>
        <pc:cxnChg chg="add mod">
          <ac:chgData name="Clary Capt Deryk L" userId="ac7752f0-fc6b-4c44-b95f-abc57346fe1a" providerId="ADAL" clId="{C8D50C88-F863-4E26-B507-58B9A1FF6155}" dt="2025-10-02T18:33:08.492" v="3500" actId="14100"/>
          <ac:cxnSpMkLst>
            <pc:docMk/>
            <pc:sldMk cId="1568903453" sldId="528"/>
            <ac:cxnSpMk id="2" creationId="{6D3AB804-936B-57ED-6042-530F085BD5FC}"/>
          </ac:cxnSpMkLst>
        </pc:cxnChg>
      </pc:sldChg>
      <pc:sldChg chg="addSp modSp add mod">
        <pc:chgData name="Clary Capt Deryk L" userId="ac7752f0-fc6b-4c44-b95f-abc57346fe1a" providerId="ADAL" clId="{C8D50C88-F863-4E26-B507-58B9A1FF6155}" dt="2025-10-02T18:45:42.614" v="4128" actId="20577"/>
        <pc:sldMkLst>
          <pc:docMk/>
          <pc:sldMk cId="3891868665" sldId="529"/>
        </pc:sldMkLst>
        <pc:spChg chg="mod">
          <ac:chgData name="Clary Capt Deryk L" userId="ac7752f0-fc6b-4c44-b95f-abc57346fe1a" providerId="ADAL" clId="{C8D50C88-F863-4E26-B507-58B9A1FF6155}" dt="2025-10-02T18:41:16.581" v="3840" actId="14100"/>
          <ac:spMkLst>
            <pc:docMk/>
            <pc:sldMk cId="3891868665" sldId="529"/>
            <ac:spMk id="5" creationId="{C0B39CBF-0ABB-2D75-FD89-81DD4A6F655F}"/>
          </ac:spMkLst>
        </pc:spChg>
        <pc:spChg chg="mod">
          <ac:chgData name="Clary Capt Deryk L" userId="ac7752f0-fc6b-4c44-b95f-abc57346fe1a" providerId="ADAL" clId="{C8D50C88-F863-4E26-B507-58B9A1FF6155}" dt="2025-10-02T18:45:42.614" v="4128" actId="20577"/>
          <ac:spMkLst>
            <pc:docMk/>
            <pc:sldMk cId="3891868665" sldId="529"/>
            <ac:spMk id="8" creationId="{2AB5BB85-7732-2B54-0B64-E08D52F274C9}"/>
          </ac:spMkLst>
        </pc:spChg>
        <pc:spChg chg="add mod">
          <ac:chgData name="Clary Capt Deryk L" userId="ac7752f0-fc6b-4c44-b95f-abc57346fe1a" providerId="ADAL" clId="{C8D50C88-F863-4E26-B507-58B9A1FF6155}" dt="2025-10-02T18:45:21.792" v="4121" actId="20577"/>
          <ac:spMkLst>
            <pc:docMk/>
            <pc:sldMk cId="3891868665" sldId="529"/>
            <ac:spMk id="16" creationId="{DEE13FB9-8DAE-4216-EE49-146660C77E3B}"/>
          </ac:spMkLst>
        </pc:spChg>
        <pc:spChg chg="mod">
          <ac:chgData name="Clary Capt Deryk L" userId="ac7752f0-fc6b-4c44-b95f-abc57346fe1a" providerId="ADAL" clId="{C8D50C88-F863-4E26-B507-58B9A1FF6155}" dt="2025-10-02T18:40:31.418" v="3835" actId="20577"/>
          <ac:spMkLst>
            <pc:docMk/>
            <pc:sldMk cId="3891868665" sldId="529"/>
            <ac:spMk id="19" creationId="{A2E11AA0-0AAE-2848-86A8-B00A2C08E0A7}"/>
          </ac:spMkLst>
        </pc:spChg>
        <pc:spChg chg="mod">
          <ac:chgData name="Clary Capt Deryk L" userId="ac7752f0-fc6b-4c44-b95f-abc57346fe1a" providerId="ADAL" clId="{C8D50C88-F863-4E26-B507-58B9A1FF6155}" dt="2025-10-02T18:43:51.822" v="4067" actId="14100"/>
          <ac:spMkLst>
            <pc:docMk/>
            <pc:sldMk cId="3891868665" sldId="529"/>
            <ac:spMk id="23" creationId="{2F49D70B-8C09-B4EA-5E34-4038D499B807}"/>
          </ac:spMkLst>
        </pc:spChg>
        <pc:picChg chg="mod">
          <ac:chgData name="Clary Capt Deryk L" userId="ac7752f0-fc6b-4c44-b95f-abc57346fe1a" providerId="ADAL" clId="{C8D50C88-F863-4E26-B507-58B9A1FF6155}" dt="2025-10-02T18:41:48.074" v="3843" actId="14826"/>
          <ac:picMkLst>
            <pc:docMk/>
            <pc:sldMk cId="3891868665" sldId="529"/>
            <ac:picMk id="6" creationId="{E9EB04D1-C5EA-E2C1-801C-25B2C58C84A2}"/>
          </ac:picMkLst>
        </pc:picChg>
        <pc:cxnChg chg="mod">
          <ac:chgData name="Clary Capt Deryk L" userId="ac7752f0-fc6b-4c44-b95f-abc57346fe1a" providerId="ADAL" clId="{C8D50C88-F863-4E26-B507-58B9A1FF6155}" dt="2025-10-02T18:42:07.351" v="3846" actId="14100"/>
          <ac:cxnSpMkLst>
            <pc:docMk/>
            <pc:sldMk cId="3891868665" sldId="529"/>
            <ac:cxnSpMk id="7" creationId="{56805982-1F58-C1BF-3EAF-96ADFC943B32}"/>
          </ac:cxnSpMkLst>
        </pc:cxnChg>
        <pc:cxnChg chg="add mod">
          <ac:chgData name="Clary Capt Deryk L" userId="ac7752f0-fc6b-4c44-b95f-abc57346fe1a" providerId="ADAL" clId="{C8D50C88-F863-4E26-B507-58B9A1FF6155}" dt="2025-10-02T18:45:07.219" v="4071" actId="208"/>
          <ac:cxnSpMkLst>
            <pc:docMk/>
            <pc:sldMk cId="3891868665" sldId="529"/>
            <ac:cxnSpMk id="15" creationId="{DA3B9C68-AD2E-A88F-87CA-C40F97420C1E}"/>
          </ac:cxnSpMkLst>
        </pc:cxnChg>
      </pc:sldChg>
      <pc:sldChg chg="delSp modSp add mod">
        <pc:chgData name="Clary Capt Deryk L" userId="ac7752f0-fc6b-4c44-b95f-abc57346fe1a" providerId="ADAL" clId="{C8D50C88-F863-4E26-B507-58B9A1FF6155}" dt="2025-10-02T18:51:36.632" v="4353" actId="20577"/>
        <pc:sldMkLst>
          <pc:docMk/>
          <pc:sldMk cId="2078131203" sldId="530"/>
        </pc:sldMkLst>
        <pc:spChg chg="mod">
          <ac:chgData name="Clary Capt Deryk L" userId="ac7752f0-fc6b-4c44-b95f-abc57346fe1a" providerId="ADAL" clId="{C8D50C88-F863-4E26-B507-58B9A1FF6155}" dt="2025-10-02T18:50:41.876" v="4349" actId="1038"/>
          <ac:spMkLst>
            <pc:docMk/>
            <pc:sldMk cId="2078131203" sldId="530"/>
            <ac:spMk id="3" creationId="{80C41164-C510-611E-F4C4-E0DD851CE07E}"/>
          </ac:spMkLst>
        </pc:spChg>
        <pc:spChg chg="mod">
          <ac:chgData name="Clary Capt Deryk L" userId="ac7752f0-fc6b-4c44-b95f-abc57346fe1a" providerId="ADAL" clId="{C8D50C88-F863-4E26-B507-58B9A1FF6155}" dt="2025-10-02T18:46:31.043" v="4149" actId="14100"/>
          <ac:spMkLst>
            <pc:docMk/>
            <pc:sldMk cId="2078131203" sldId="530"/>
            <ac:spMk id="5" creationId="{EC2BEEDE-A449-1E60-CC57-56A7DC0B7C8C}"/>
          </ac:spMkLst>
        </pc:spChg>
        <pc:spChg chg="mod">
          <ac:chgData name="Clary Capt Deryk L" userId="ac7752f0-fc6b-4c44-b95f-abc57346fe1a" providerId="ADAL" clId="{C8D50C88-F863-4E26-B507-58B9A1FF6155}" dt="2025-10-02T18:51:36.632" v="4353" actId="20577"/>
          <ac:spMkLst>
            <pc:docMk/>
            <pc:sldMk cId="2078131203" sldId="530"/>
            <ac:spMk id="8" creationId="{B9A328D0-8BF4-480F-15C8-2CADC22C1406}"/>
          </ac:spMkLst>
        </pc:spChg>
        <pc:spChg chg="del">
          <ac:chgData name="Clary Capt Deryk L" userId="ac7752f0-fc6b-4c44-b95f-abc57346fe1a" providerId="ADAL" clId="{C8D50C88-F863-4E26-B507-58B9A1FF6155}" dt="2025-10-02T18:46:17.628" v="4146" actId="478"/>
          <ac:spMkLst>
            <pc:docMk/>
            <pc:sldMk cId="2078131203" sldId="530"/>
            <ac:spMk id="16" creationId="{70C1C263-26D2-BD50-096E-E04BBBC1888F}"/>
          </ac:spMkLst>
        </pc:spChg>
        <pc:spChg chg="mod">
          <ac:chgData name="Clary Capt Deryk L" userId="ac7752f0-fc6b-4c44-b95f-abc57346fe1a" providerId="ADAL" clId="{C8D50C88-F863-4E26-B507-58B9A1FF6155}" dt="2025-10-02T18:46:10.624" v="4145" actId="20577"/>
          <ac:spMkLst>
            <pc:docMk/>
            <pc:sldMk cId="2078131203" sldId="530"/>
            <ac:spMk id="19" creationId="{8E3127BB-901F-0FBD-D415-613AF6089960}"/>
          </ac:spMkLst>
        </pc:spChg>
        <pc:spChg chg="mod">
          <ac:chgData name="Clary Capt Deryk L" userId="ac7752f0-fc6b-4c44-b95f-abc57346fe1a" providerId="ADAL" clId="{C8D50C88-F863-4E26-B507-58B9A1FF6155}" dt="2025-10-02T18:50:47.836" v="4350" actId="1076"/>
          <ac:spMkLst>
            <pc:docMk/>
            <pc:sldMk cId="2078131203" sldId="530"/>
            <ac:spMk id="23" creationId="{8E82F213-B105-F99A-D420-1F18D924863D}"/>
          </ac:spMkLst>
        </pc:spChg>
        <pc:cxnChg chg="mod">
          <ac:chgData name="Clary Capt Deryk L" userId="ac7752f0-fc6b-4c44-b95f-abc57346fe1a" providerId="ADAL" clId="{C8D50C88-F863-4E26-B507-58B9A1FF6155}" dt="2025-10-02T18:47:55.289" v="4233" actId="14100"/>
          <ac:cxnSpMkLst>
            <pc:docMk/>
            <pc:sldMk cId="2078131203" sldId="530"/>
            <ac:cxnSpMk id="7" creationId="{BF97DBD4-BE60-7324-1908-84E9DEE300FA}"/>
          </ac:cxnSpMkLst>
        </pc:cxnChg>
        <pc:cxnChg chg="del mod">
          <ac:chgData name="Clary Capt Deryk L" userId="ac7752f0-fc6b-4c44-b95f-abc57346fe1a" providerId="ADAL" clId="{C8D50C88-F863-4E26-B507-58B9A1FF6155}" dt="2025-10-02T18:46:17.628" v="4146" actId="478"/>
          <ac:cxnSpMkLst>
            <pc:docMk/>
            <pc:sldMk cId="2078131203" sldId="530"/>
            <ac:cxnSpMk id="15" creationId="{B69EF8AA-73D6-2D23-5113-59A55F7A92D9}"/>
          </ac:cxnSpMkLst>
        </pc:cxnChg>
      </pc:sldChg>
      <pc:sldChg chg="modSp add mod">
        <pc:chgData name="Clary Capt Deryk L" userId="ac7752f0-fc6b-4c44-b95f-abc57346fe1a" providerId="ADAL" clId="{C8D50C88-F863-4E26-B507-58B9A1FF6155}" dt="2025-10-02T18:56:02.052" v="4545" actId="313"/>
        <pc:sldMkLst>
          <pc:docMk/>
          <pc:sldMk cId="1035020850" sldId="531"/>
        </pc:sldMkLst>
        <pc:spChg chg="mod">
          <ac:chgData name="Clary Capt Deryk L" userId="ac7752f0-fc6b-4c44-b95f-abc57346fe1a" providerId="ADAL" clId="{C8D50C88-F863-4E26-B507-58B9A1FF6155}" dt="2025-10-02T18:53:24.486" v="4371" actId="14100"/>
          <ac:spMkLst>
            <pc:docMk/>
            <pc:sldMk cId="1035020850" sldId="531"/>
            <ac:spMk id="5" creationId="{C8D3AFE5-693A-EBD2-47D3-615C3BDAE455}"/>
          </ac:spMkLst>
        </pc:spChg>
        <pc:spChg chg="mod">
          <ac:chgData name="Clary Capt Deryk L" userId="ac7752f0-fc6b-4c44-b95f-abc57346fe1a" providerId="ADAL" clId="{C8D50C88-F863-4E26-B507-58B9A1FF6155}" dt="2025-10-02T18:56:02.052" v="4545" actId="313"/>
          <ac:spMkLst>
            <pc:docMk/>
            <pc:sldMk cId="1035020850" sldId="531"/>
            <ac:spMk id="8" creationId="{73975F5D-3433-F00C-E0D2-AE11E8A14698}"/>
          </ac:spMkLst>
        </pc:spChg>
        <pc:spChg chg="mod">
          <ac:chgData name="Clary Capt Deryk L" userId="ac7752f0-fc6b-4c44-b95f-abc57346fe1a" providerId="ADAL" clId="{C8D50C88-F863-4E26-B507-58B9A1FF6155}" dt="2025-10-02T18:52:15.317" v="4362" actId="20577"/>
          <ac:spMkLst>
            <pc:docMk/>
            <pc:sldMk cId="1035020850" sldId="531"/>
            <ac:spMk id="19" creationId="{7294D46B-EF65-BBCB-1B3A-00E04D0BCFB6}"/>
          </ac:spMkLst>
        </pc:spChg>
        <pc:spChg chg="mod">
          <ac:chgData name="Clary Capt Deryk L" userId="ac7752f0-fc6b-4c44-b95f-abc57346fe1a" providerId="ADAL" clId="{C8D50C88-F863-4E26-B507-58B9A1FF6155}" dt="2025-10-02T18:54:50.661" v="4523" actId="1036"/>
          <ac:spMkLst>
            <pc:docMk/>
            <pc:sldMk cId="1035020850" sldId="531"/>
            <ac:spMk id="23" creationId="{0BE04F9D-8C02-1FD2-4272-97E2DD8E165F}"/>
          </ac:spMkLst>
        </pc:spChg>
        <pc:picChg chg="mod">
          <ac:chgData name="Clary Capt Deryk L" userId="ac7752f0-fc6b-4c44-b95f-abc57346fe1a" providerId="ADAL" clId="{C8D50C88-F863-4E26-B507-58B9A1FF6155}" dt="2025-10-02T18:52:54.041" v="4363" actId="14826"/>
          <ac:picMkLst>
            <pc:docMk/>
            <pc:sldMk cId="1035020850" sldId="531"/>
            <ac:picMk id="6" creationId="{4595A997-2442-AB92-C51C-BE953FD54A08}"/>
          </ac:picMkLst>
        </pc:picChg>
        <pc:cxnChg chg="mod">
          <ac:chgData name="Clary Capt Deryk L" userId="ac7752f0-fc6b-4c44-b95f-abc57346fe1a" providerId="ADAL" clId="{C8D50C88-F863-4E26-B507-58B9A1FF6155}" dt="2025-10-02T18:53:49.575" v="4397" actId="1035"/>
          <ac:cxnSpMkLst>
            <pc:docMk/>
            <pc:sldMk cId="1035020850" sldId="531"/>
            <ac:cxnSpMk id="7" creationId="{22C6C348-F9A6-64D7-2147-3479757A4073}"/>
          </ac:cxnSpMkLst>
        </pc:cxnChg>
      </pc:sldChg>
      <pc:sldChg chg="addSp modSp add mod">
        <pc:chgData name="Clary Capt Deryk L" userId="ac7752f0-fc6b-4c44-b95f-abc57346fe1a" providerId="ADAL" clId="{C8D50C88-F863-4E26-B507-58B9A1FF6155}" dt="2025-10-02T19:32:36.306" v="5133" actId="1035"/>
        <pc:sldMkLst>
          <pc:docMk/>
          <pc:sldMk cId="1185307480" sldId="532"/>
        </pc:sldMkLst>
        <pc:spChg chg="mod">
          <ac:chgData name="Clary Capt Deryk L" userId="ac7752f0-fc6b-4c44-b95f-abc57346fe1a" providerId="ADAL" clId="{C8D50C88-F863-4E26-B507-58B9A1FF6155}" dt="2025-10-02T19:26:47.964" v="5018" actId="14100"/>
          <ac:spMkLst>
            <pc:docMk/>
            <pc:sldMk cId="1185307480" sldId="532"/>
            <ac:spMk id="5" creationId="{BA96D041-D615-CB8C-74FE-EED54DD5B813}"/>
          </ac:spMkLst>
        </pc:spChg>
        <pc:spChg chg="mod">
          <ac:chgData name="Clary Capt Deryk L" userId="ac7752f0-fc6b-4c44-b95f-abc57346fe1a" providerId="ADAL" clId="{C8D50C88-F863-4E26-B507-58B9A1FF6155}" dt="2025-10-02T19:00:24.014" v="4783" actId="1038"/>
          <ac:spMkLst>
            <pc:docMk/>
            <pc:sldMk cId="1185307480" sldId="532"/>
            <ac:spMk id="8" creationId="{A9D71B97-F8D9-D3EF-458C-27F4BA165C93}"/>
          </ac:spMkLst>
        </pc:spChg>
        <pc:spChg chg="add mod">
          <ac:chgData name="Clary Capt Deryk L" userId="ac7752f0-fc6b-4c44-b95f-abc57346fe1a" providerId="ADAL" clId="{C8D50C88-F863-4E26-B507-58B9A1FF6155}" dt="2025-10-02T18:57:58.064" v="4604" actId="14100"/>
          <ac:spMkLst>
            <pc:docMk/>
            <pc:sldMk cId="1185307480" sldId="532"/>
            <ac:spMk id="13" creationId="{5DB0BA3C-0A47-B369-4246-74296DFC3CE4}"/>
          </ac:spMkLst>
        </pc:spChg>
        <pc:spChg chg="add mod">
          <ac:chgData name="Clary Capt Deryk L" userId="ac7752f0-fc6b-4c44-b95f-abc57346fe1a" providerId="ADAL" clId="{C8D50C88-F863-4E26-B507-58B9A1FF6155}" dt="2025-10-02T19:24:41.194" v="5016" actId="14100"/>
          <ac:spMkLst>
            <pc:docMk/>
            <pc:sldMk cId="1185307480" sldId="532"/>
            <ac:spMk id="15" creationId="{E9E8BD1C-35F8-D11D-7208-FD05C8D4254D}"/>
          </ac:spMkLst>
        </pc:spChg>
        <pc:spChg chg="mod">
          <ac:chgData name="Clary Capt Deryk L" userId="ac7752f0-fc6b-4c44-b95f-abc57346fe1a" providerId="ADAL" clId="{C8D50C88-F863-4E26-B507-58B9A1FF6155}" dt="2025-10-02T19:01:53.633" v="4814" actId="20577"/>
          <ac:spMkLst>
            <pc:docMk/>
            <pc:sldMk cId="1185307480" sldId="532"/>
            <ac:spMk id="19" creationId="{AB3ADF83-8CAB-010B-4438-03980CC966BF}"/>
          </ac:spMkLst>
        </pc:spChg>
        <pc:spChg chg="add mod">
          <ac:chgData name="Clary Capt Deryk L" userId="ac7752f0-fc6b-4c44-b95f-abc57346fe1a" providerId="ADAL" clId="{C8D50C88-F863-4E26-B507-58B9A1FF6155}" dt="2025-10-02T18:58:42.475" v="4655" actId="14100"/>
          <ac:spMkLst>
            <pc:docMk/>
            <pc:sldMk cId="1185307480" sldId="532"/>
            <ac:spMk id="21" creationId="{A1E285B0-1F48-4AEE-8DFF-E840ADF60BAC}"/>
          </ac:spMkLst>
        </pc:spChg>
        <pc:spChg chg="mod">
          <ac:chgData name="Clary Capt Deryk L" userId="ac7752f0-fc6b-4c44-b95f-abc57346fe1a" providerId="ADAL" clId="{C8D50C88-F863-4E26-B507-58B9A1FF6155}" dt="2025-10-02T19:31:07.664" v="5128" actId="20577"/>
          <ac:spMkLst>
            <pc:docMk/>
            <pc:sldMk cId="1185307480" sldId="532"/>
            <ac:spMk id="23" creationId="{A5E6CC89-9EBE-6681-C8BB-0FD6740BD919}"/>
          </ac:spMkLst>
        </pc:spChg>
        <pc:spChg chg="add mod">
          <ac:chgData name="Clary Capt Deryk L" userId="ac7752f0-fc6b-4c44-b95f-abc57346fe1a" providerId="ADAL" clId="{C8D50C88-F863-4E26-B507-58B9A1FF6155}" dt="2025-10-02T19:24:43.378" v="5017" actId="14100"/>
          <ac:spMkLst>
            <pc:docMk/>
            <pc:sldMk cId="1185307480" sldId="532"/>
            <ac:spMk id="25" creationId="{5FC18322-CBAE-C7F4-B312-A6DCCE86F691}"/>
          </ac:spMkLst>
        </pc:spChg>
        <pc:spChg chg="add mod">
          <ac:chgData name="Clary Capt Deryk L" userId="ac7752f0-fc6b-4c44-b95f-abc57346fe1a" providerId="ADAL" clId="{C8D50C88-F863-4E26-B507-58B9A1FF6155}" dt="2025-10-02T19:05:04.873" v="4846" actId="1076"/>
          <ac:spMkLst>
            <pc:docMk/>
            <pc:sldMk cId="1185307480" sldId="532"/>
            <ac:spMk id="31" creationId="{C9C41BFF-C8B3-8557-8851-6D30D41C5E2C}"/>
          </ac:spMkLst>
        </pc:spChg>
        <pc:spChg chg="add mod">
          <ac:chgData name="Clary Capt Deryk L" userId="ac7752f0-fc6b-4c44-b95f-abc57346fe1a" providerId="ADAL" clId="{C8D50C88-F863-4E26-B507-58B9A1FF6155}" dt="2025-10-02T19:32:36.306" v="5133" actId="1035"/>
          <ac:spMkLst>
            <pc:docMk/>
            <pc:sldMk cId="1185307480" sldId="532"/>
            <ac:spMk id="33" creationId="{C66F3FD0-F471-4641-D381-777BD73571A1}"/>
          </ac:spMkLst>
        </pc:spChg>
        <pc:picChg chg="mod">
          <ac:chgData name="Clary Capt Deryk L" userId="ac7752f0-fc6b-4c44-b95f-abc57346fe1a" providerId="ADAL" clId="{C8D50C88-F863-4E26-B507-58B9A1FF6155}" dt="2025-10-02T19:06:38.410" v="4987" actId="14826"/>
          <ac:picMkLst>
            <pc:docMk/>
            <pc:sldMk cId="1185307480" sldId="532"/>
            <ac:picMk id="6" creationId="{A8DA33E8-8E4E-7E22-7C1C-6D79C2ABF442}"/>
          </ac:picMkLst>
        </pc:picChg>
        <pc:cxnChg chg="mod">
          <ac:chgData name="Clary Capt Deryk L" userId="ac7752f0-fc6b-4c44-b95f-abc57346fe1a" providerId="ADAL" clId="{C8D50C88-F863-4E26-B507-58B9A1FF6155}" dt="2025-10-02T19:26:47.964" v="5018" actId="14100"/>
          <ac:cxnSpMkLst>
            <pc:docMk/>
            <pc:sldMk cId="1185307480" sldId="532"/>
            <ac:cxnSpMk id="7" creationId="{0E4C3500-A9B3-A404-C1D3-6844D3F7969A}"/>
          </ac:cxnSpMkLst>
        </pc:cxnChg>
        <pc:cxnChg chg="add mod">
          <ac:chgData name="Clary Capt Deryk L" userId="ac7752f0-fc6b-4c44-b95f-abc57346fe1a" providerId="ADAL" clId="{C8D50C88-F863-4E26-B507-58B9A1FF6155}" dt="2025-10-02T19:24:41.194" v="5016" actId="14100"/>
          <ac:cxnSpMkLst>
            <pc:docMk/>
            <pc:sldMk cId="1185307480" sldId="532"/>
            <ac:cxnSpMk id="14" creationId="{A57350D5-E557-A66A-C2B6-72DBEF3EA79A}"/>
          </ac:cxnSpMkLst>
        </pc:cxnChg>
        <pc:cxnChg chg="add mod">
          <ac:chgData name="Clary Capt Deryk L" userId="ac7752f0-fc6b-4c44-b95f-abc57346fe1a" providerId="ADAL" clId="{C8D50C88-F863-4E26-B507-58B9A1FF6155}" dt="2025-10-02T19:24:43.378" v="5017" actId="14100"/>
          <ac:cxnSpMkLst>
            <pc:docMk/>
            <pc:sldMk cId="1185307480" sldId="532"/>
            <ac:cxnSpMk id="22" creationId="{AF06D28F-5303-7E65-30FB-8182B88B73D8}"/>
          </ac:cxnSpMkLst>
        </pc:cxnChg>
        <pc:cxnChg chg="add mod">
          <ac:chgData name="Clary Capt Deryk L" userId="ac7752f0-fc6b-4c44-b95f-abc57346fe1a" providerId="ADAL" clId="{C8D50C88-F863-4E26-B507-58B9A1FF6155}" dt="2025-10-02T19:32:36.306" v="5133" actId="1035"/>
          <ac:cxnSpMkLst>
            <pc:docMk/>
            <pc:sldMk cId="1185307480" sldId="532"/>
            <ac:cxnSpMk id="32" creationId="{D87570C3-768E-9A9E-1274-37F0C83C2920}"/>
          </ac:cxnSpMkLst>
        </pc:cxnChg>
      </pc:sldChg>
      <pc:sldMasterChg chg="delSldLayout modSldLayout">
        <pc:chgData name="Clary Capt Deryk L" userId="ac7752f0-fc6b-4c44-b95f-abc57346fe1a" providerId="ADAL" clId="{C8D50C88-F863-4E26-B507-58B9A1FF6155}" dt="2025-10-02T17:32:39.952" v="1744" actId="1076"/>
        <pc:sldMasterMkLst>
          <pc:docMk/>
          <pc:sldMasterMk cId="2466357748" sldId="2147483705"/>
        </pc:sldMasterMkLst>
        <pc:sldLayoutChg chg="addSp delSp modSp mod">
          <pc:chgData name="Clary Capt Deryk L" userId="ac7752f0-fc6b-4c44-b95f-abc57346fe1a" providerId="ADAL" clId="{C8D50C88-F863-4E26-B507-58B9A1FF6155}" dt="2025-10-02T17:32:21.783" v="1742" actId="1076"/>
          <pc:sldLayoutMkLst>
            <pc:docMk/>
            <pc:sldMasterMk cId="2466357748" sldId="2147483705"/>
            <pc:sldLayoutMk cId="2070971074" sldId="2147483711"/>
          </pc:sldLayoutMkLst>
          <pc:spChg chg="del">
            <ac:chgData name="Clary Capt Deryk L" userId="ac7752f0-fc6b-4c44-b95f-abc57346fe1a" providerId="ADAL" clId="{C8D50C88-F863-4E26-B507-58B9A1FF6155}" dt="2025-10-02T16:32:54.866" v="61" actId="478"/>
            <ac:spMkLst>
              <pc:docMk/>
              <pc:sldMasterMk cId="2466357748" sldId="2147483705"/>
              <pc:sldLayoutMk cId="2070971074" sldId="2147483711"/>
              <ac:spMk id="4" creationId="{00000000-0000-0000-0000-000000000000}"/>
            </ac:spMkLst>
          </pc:spChg>
          <pc:picChg chg="del">
            <ac:chgData name="Clary Capt Deryk L" userId="ac7752f0-fc6b-4c44-b95f-abc57346fe1a" providerId="ADAL" clId="{C8D50C88-F863-4E26-B507-58B9A1FF6155}" dt="2025-10-02T17:31:10.525" v="1723" actId="478"/>
            <ac:picMkLst>
              <pc:docMk/>
              <pc:sldMasterMk cId="2466357748" sldId="2147483705"/>
              <pc:sldLayoutMk cId="2070971074" sldId="2147483711"/>
              <ac:picMk id="3" creationId="{00000000-0000-0000-0000-000000000000}"/>
            </ac:picMkLst>
          </pc:picChg>
          <pc:picChg chg="mod">
            <ac:chgData name="Clary Capt Deryk L" userId="ac7752f0-fc6b-4c44-b95f-abc57346fe1a" providerId="ADAL" clId="{C8D50C88-F863-4E26-B507-58B9A1FF6155}" dt="2025-10-02T17:31:55.213" v="1737" actId="14100"/>
            <ac:picMkLst>
              <pc:docMk/>
              <pc:sldMasterMk cId="2466357748" sldId="2147483705"/>
              <pc:sldLayoutMk cId="2070971074" sldId="2147483711"/>
              <ac:picMk id="6" creationId="{00000000-0000-0000-0000-000000000000}"/>
            </ac:picMkLst>
          </pc:picChg>
          <pc:picChg chg="add mod modCrop">
            <ac:chgData name="Clary Capt Deryk L" userId="ac7752f0-fc6b-4c44-b95f-abc57346fe1a" providerId="ADAL" clId="{C8D50C88-F863-4E26-B507-58B9A1FF6155}" dt="2025-10-02T17:32:21.783" v="1742" actId="1076"/>
            <ac:picMkLst>
              <pc:docMk/>
              <pc:sldMasterMk cId="2466357748" sldId="2147483705"/>
              <pc:sldLayoutMk cId="2070971074" sldId="2147483711"/>
              <ac:picMk id="9" creationId="{A1B2D78C-9419-914E-3825-18E5752BFEC1}"/>
            </ac:picMkLst>
          </pc:picChg>
        </pc:sldLayoutChg>
        <pc:sldLayoutChg chg="delSp modSp mod">
          <pc:chgData name="Clary Capt Deryk L" userId="ac7752f0-fc6b-4c44-b95f-abc57346fe1a" providerId="ADAL" clId="{C8D50C88-F863-4E26-B507-58B9A1FF6155}" dt="2025-10-02T17:32:39.952" v="1744" actId="1076"/>
          <pc:sldLayoutMkLst>
            <pc:docMk/>
            <pc:sldMasterMk cId="2466357748" sldId="2147483705"/>
            <pc:sldLayoutMk cId="610608487" sldId="2147483712"/>
          </pc:sldLayoutMkLst>
          <pc:spChg chg="del">
            <ac:chgData name="Clary Capt Deryk L" userId="ac7752f0-fc6b-4c44-b95f-abc57346fe1a" providerId="ADAL" clId="{C8D50C88-F863-4E26-B507-58B9A1FF6155}" dt="2025-10-02T16:33:04.547" v="62" actId="478"/>
            <ac:spMkLst>
              <pc:docMk/>
              <pc:sldMasterMk cId="2466357748" sldId="2147483705"/>
              <pc:sldLayoutMk cId="610608487" sldId="2147483712"/>
              <ac:spMk id="4" creationId="{00000000-0000-0000-0000-000000000000}"/>
            </ac:spMkLst>
          </pc:spChg>
          <pc:picChg chg="mod">
            <ac:chgData name="Clary Capt Deryk L" userId="ac7752f0-fc6b-4c44-b95f-abc57346fe1a" providerId="ADAL" clId="{C8D50C88-F863-4E26-B507-58B9A1FF6155}" dt="2025-10-02T17:32:39.952" v="1744" actId="1076"/>
            <ac:picMkLst>
              <pc:docMk/>
              <pc:sldMasterMk cId="2466357748" sldId="2147483705"/>
              <pc:sldLayoutMk cId="610608487" sldId="2147483712"/>
              <ac:picMk id="6" creationId="{00000000-0000-0000-0000-000000000000}"/>
            </ac:picMkLst>
          </pc:picChg>
        </pc:sldLayoutChg>
        <pc:sldLayoutChg chg="del">
          <pc:chgData name="Clary Capt Deryk L" userId="ac7752f0-fc6b-4c44-b95f-abc57346fe1a" providerId="ADAL" clId="{C8D50C88-F863-4E26-B507-58B9A1FF6155}" dt="2025-10-02T16:32:39.662" v="60" actId="47"/>
          <pc:sldLayoutMkLst>
            <pc:docMk/>
            <pc:sldMasterMk cId="2466357748" sldId="2147483705"/>
            <pc:sldLayoutMk cId="1917074078" sldId="214748371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8EA4E-160F-4D2C-BBB2-F483EF956D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01116-03CD-4011-8730-B2F0BDA3DA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9D775-6599-4109-81F4-E25A0CEC848C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072F9-AFCC-4B6F-A71F-D239E193EE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8B2D0-EB3F-491F-8DD9-6E8289B00D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29E1C-568A-46A5-B62E-E247D7AC2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43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E7A08-AA46-4A3F-BA05-35A322C5E9EE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051E-5A41-4BC5-97B7-9F23A0398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622430" cy="685623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483767" y="1073943"/>
            <a:ext cx="6537831" cy="15113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lang="en-US" sz="3600" b="1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MCPC Title1</a:t>
            </a:r>
          </a:p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MCPC Title 2</a:t>
            </a:r>
          </a:p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MCPC Title3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246258" y="5257800"/>
            <a:ext cx="6537831" cy="15113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lang="en-US" sz="1800" b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E2O Sponsor</a:t>
            </a:r>
          </a:p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Executor name </a:t>
            </a:r>
          </a:p>
          <a:p>
            <a:pPr marL="0" lvl="0">
              <a:lnSpc>
                <a:spcPct val="90000"/>
              </a:lnSpc>
              <a:spcBef>
                <a:spcPct val="0"/>
              </a:spcBef>
              <a:buNone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DB20D-508E-4C6D-A9E4-257D5607B0F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90021"/>
            <a:ext cx="9144000" cy="197645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246" y="33113"/>
            <a:ext cx="6624736" cy="908720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992467" y="6336598"/>
            <a:ext cx="874440" cy="365125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846299"/>
            <a:ext cx="9144000" cy="9553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74000">
                <a:schemeClr val="accent4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340" t="6764" r="86892" b="6343"/>
          <a:stretch/>
        </p:blipFill>
        <p:spPr>
          <a:xfrm>
            <a:off x="176814" y="14148"/>
            <a:ext cx="651650" cy="657365"/>
          </a:xfrm>
          <a:prstGeom prst="ellipse">
            <a:avLst/>
          </a:prstGeom>
        </p:spPr>
      </p:pic>
      <p:pic>
        <p:nvPicPr>
          <p:cNvPr id="9" name="Picture 8" descr="Calendar&#10;&#10;AI-generated content may be incorrect.">
            <a:extLst>
              <a:ext uri="{FF2B5EF4-FFF2-40B4-BE49-F238E27FC236}">
                <a16:creationId xmlns:a16="http://schemas.microsoft.com/office/drawing/2014/main" id="{A1B2D78C-9419-914E-3825-18E5752BFE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4" t="10207" r="10414" b="10331"/>
          <a:stretch/>
        </p:blipFill>
        <p:spPr>
          <a:xfrm>
            <a:off x="8342764" y="14148"/>
            <a:ext cx="654975" cy="6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7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402"/>
          <a:stretch/>
        </p:blipFill>
        <p:spPr>
          <a:xfrm>
            <a:off x="0" y="0"/>
            <a:ext cx="8866907" cy="121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0"/>
            <a:ext cx="6624736" cy="908720"/>
          </a:xfrm>
        </p:spPr>
        <p:txBody>
          <a:bodyPr>
            <a:normAutofit/>
          </a:bodyPr>
          <a:lstStyle>
            <a:lvl1pPr>
              <a:defRPr sz="2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1000" y="61839"/>
            <a:ext cx="1092646" cy="109264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992467" y="6336598"/>
            <a:ext cx="874440" cy="365125"/>
          </a:xfr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60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87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DB20D-508E-4C6D-A9E4-257D5607B0F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35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1" r:id="rId2"/>
    <p:sldLayoutId id="2147483712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69862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39725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19113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687387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www.ncei.noaa.gov/access/search/data-search/normals-monthly-1991-20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.cloud.microsoft/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hyperlink" Target="https://ecuoptimizationtool.streamlit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8EB50F-55C8-40DC-96FC-CC4B23DC8C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52234" y="2106500"/>
            <a:ext cx="6537831" cy="1039992"/>
          </a:xfrm>
        </p:spPr>
        <p:txBody>
          <a:bodyPr>
            <a:normAutofit fontScale="77500" lnSpcReduction="20000"/>
          </a:bodyPr>
          <a:lstStyle/>
          <a:p>
            <a:r>
              <a:rPr lang="en-US" sz="4400" dirty="0">
                <a:effectLst/>
                <a:latin typeface="+mn-lt"/>
              </a:rPr>
              <a:t>ECU Optimization Tool</a:t>
            </a:r>
          </a:p>
          <a:p>
            <a:r>
              <a:rPr lang="en-US" sz="4400" dirty="0">
                <a:effectLst/>
                <a:latin typeface="+mn-lt"/>
              </a:rPr>
              <a:t>User Guide</a:t>
            </a:r>
          </a:p>
          <a:p>
            <a:endParaRPr lang="en-US" dirty="0"/>
          </a:p>
        </p:txBody>
      </p:sp>
      <p:pic>
        <p:nvPicPr>
          <p:cNvPr id="4" name="Picture 3" descr="Calendar&#10;&#10;AI-generated content may be incorrect.">
            <a:extLst>
              <a:ext uri="{FF2B5EF4-FFF2-40B4-BE49-F238E27FC236}">
                <a16:creationId xmlns:a16="http://schemas.microsoft.com/office/drawing/2014/main" id="{D93F9BA0-F2A7-451A-68CC-05D75E384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62" y="3429000"/>
            <a:ext cx="3015574" cy="30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93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E435480-C200-F5FD-CAB5-F33596DB6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067ED12-C4DA-C001-8519-BD7645E5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7: Upload Files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2B582-CC21-66A7-18A7-C06CB35A51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04E387-CC85-5581-2909-289B2B8C05D0}"/>
              </a:ext>
            </a:extLst>
          </p:cNvPr>
          <p:cNvSpPr txBox="1"/>
          <p:nvPr/>
        </p:nvSpPr>
        <p:spPr>
          <a:xfrm>
            <a:off x="1974715" y="6002707"/>
            <a:ext cx="5221798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Upload your AutoDISE output (CSV, XLS, or XLSX) and </a:t>
            </a:r>
          </a:p>
          <a:p>
            <a:pPr algn="ctr"/>
            <a:r>
              <a:rPr lang="en-US" dirty="0"/>
              <a:t>ECU specifications file (CSV or XLSX)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911EB8-7A50-A2AF-42C7-273C9D6763B4}"/>
              </a:ext>
            </a:extLst>
          </p:cNvPr>
          <p:cNvSpPr txBox="1"/>
          <p:nvPr/>
        </p:nvSpPr>
        <p:spPr>
          <a:xfrm>
            <a:off x="6427602" y="3848907"/>
            <a:ext cx="223649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All column header names must remain unchanged.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9B63B-AB85-A0B3-17CB-33500BC50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4887"/>
            <a:ext cx="9143999" cy="48482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1DFE11-6558-78BC-6F3F-966FE471611C}"/>
              </a:ext>
            </a:extLst>
          </p:cNvPr>
          <p:cNvSpPr/>
          <p:nvPr/>
        </p:nvSpPr>
        <p:spPr>
          <a:xfrm>
            <a:off x="1536971" y="2410789"/>
            <a:ext cx="7237378" cy="2025024"/>
          </a:xfrm>
          <a:prstGeom prst="roundRect">
            <a:avLst>
              <a:gd name="adj" fmla="val 7060"/>
            </a:avLst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A0DB25-9614-8971-9B5A-BC71D49CF899}"/>
              </a:ext>
            </a:extLst>
          </p:cNvPr>
          <p:cNvCxnSpPr>
            <a:cxnSpLocks/>
            <a:stCxn id="8" idx="1"/>
            <a:endCxn id="5" idx="0"/>
          </p:cNvCxnSpPr>
          <p:nvPr/>
        </p:nvCxnSpPr>
        <p:spPr>
          <a:xfrm flipH="1">
            <a:off x="5155660" y="1809064"/>
            <a:ext cx="577182" cy="601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87CEDE-8E1B-FDDA-7BBC-EADE9AA059EE}"/>
              </a:ext>
            </a:extLst>
          </p:cNvPr>
          <p:cNvSpPr/>
          <p:nvPr/>
        </p:nvSpPr>
        <p:spPr>
          <a:xfrm>
            <a:off x="5732842" y="1416955"/>
            <a:ext cx="3099872" cy="784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Drag and drop each file into its respective place or click “Browse Files”</a:t>
            </a:r>
          </a:p>
        </p:txBody>
      </p:sp>
    </p:spTree>
    <p:extLst>
      <p:ext uri="{BB962C8B-B14F-4D97-AF65-F5344CB8AC3E}">
        <p14:creationId xmlns:p14="http://schemas.microsoft.com/office/powerpoint/2010/main" val="34397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B8C0B9E8-A682-2FE4-3B8D-F96245567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2E11AA0-0AAE-2848-86A8-B00A2C08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8: Window Compatibility Check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B2E6B-BA80-5679-2807-77CEB0922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9D70B-8C09-B4EA-5E34-4038D499B807}"/>
              </a:ext>
            </a:extLst>
          </p:cNvPr>
          <p:cNvSpPr txBox="1"/>
          <p:nvPr/>
        </p:nvSpPr>
        <p:spPr>
          <a:xfrm>
            <a:off x="638175" y="6002707"/>
            <a:ext cx="7894878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If any of the shelters in your data can’t accept a window-mounted ECU, toggle the check off.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E7021B-D949-4C73-DC4B-742C1E99956E}"/>
              </a:ext>
            </a:extLst>
          </p:cNvPr>
          <p:cNvSpPr txBox="1"/>
          <p:nvPr/>
        </p:nvSpPr>
        <p:spPr>
          <a:xfrm>
            <a:off x="6427602" y="3848907"/>
            <a:ext cx="223649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All column header names must remain unchanged.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B04D1-C5EA-E2C1-801C-25B2C58C8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4887"/>
            <a:ext cx="9143999" cy="484822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B39CBF-0ABB-2D75-FD89-81DD4A6F655F}"/>
              </a:ext>
            </a:extLst>
          </p:cNvPr>
          <p:cNvSpPr/>
          <p:nvPr/>
        </p:nvSpPr>
        <p:spPr>
          <a:xfrm>
            <a:off x="1426715" y="1823883"/>
            <a:ext cx="3723135" cy="1420967"/>
          </a:xfrm>
          <a:prstGeom prst="roundRect">
            <a:avLst>
              <a:gd name="adj" fmla="val 7060"/>
            </a:avLst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805982-1F58-C1BF-3EAF-96ADFC943B3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419600" y="2736850"/>
            <a:ext cx="1347435" cy="628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AB5BB85-7732-2B54-0B64-E08D52F274C9}"/>
              </a:ext>
            </a:extLst>
          </p:cNvPr>
          <p:cNvSpPr/>
          <p:nvPr/>
        </p:nvSpPr>
        <p:spPr>
          <a:xfrm>
            <a:off x="5767035" y="2973311"/>
            <a:ext cx="3099872" cy="784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Toggle window-unit compatibility on/off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3B9C68-AD2E-A88F-87CA-C40F97420C1E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149465" y="2772632"/>
            <a:ext cx="673717" cy="131273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E13FB9-8DAE-4216-EE49-146660C77E3B}"/>
              </a:ext>
            </a:extLst>
          </p:cNvPr>
          <p:cNvSpPr/>
          <p:nvPr/>
        </p:nvSpPr>
        <p:spPr>
          <a:xfrm>
            <a:off x="1273246" y="4085368"/>
            <a:ext cx="3099872" cy="78421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Optional: Change shelter name if needed.</a:t>
            </a:r>
          </a:p>
        </p:txBody>
      </p:sp>
    </p:spTree>
    <p:extLst>
      <p:ext uri="{BB962C8B-B14F-4D97-AF65-F5344CB8AC3E}">
        <p14:creationId xmlns:p14="http://schemas.microsoft.com/office/powerpoint/2010/main" val="3891868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BD07290D-6C4A-9571-167C-5BBC2DF1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E3127BB-901F-0FBD-D415-613AF608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9: Select Weights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41164-C510-611E-F4C4-E0DD851CE0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78217" y="6555673"/>
            <a:ext cx="874440" cy="365125"/>
          </a:xfrm>
        </p:spPr>
        <p:txBody>
          <a:bodyPr/>
          <a:lstStyle/>
          <a:p>
            <a:fld id="{8DADB20D-508E-4C6D-A9E4-257D5607B0F6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82F213-B105-F99A-D420-1F18D924863D}"/>
              </a:ext>
            </a:extLst>
          </p:cNvPr>
          <p:cNvSpPr txBox="1"/>
          <p:nvPr/>
        </p:nvSpPr>
        <p:spPr>
          <a:xfrm>
            <a:off x="263478" y="6019260"/>
            <a:ext cx="8617042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These weights are used to score the mixes of ECUs that the algorithm tries. The solution for each shelter becomes the mixture that scores the best (lowest) for each shelter.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E411BF-EACA-32F1-111D-52B5654820BD}"/>
              </a:ext>
            </a:extLst>
          </p:cNvPr>
          <p:cNvSpPr txBox="1"/>
          <p:nvPr/>
        </p:nvSpPr>
        <p:spPr>
          <a:xfrm>
            <a:off x="6427602" y="3848907"/>
            <a:ext cx="223649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All column header names must remain unchanged.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28FFA-A881-72AB-A4F6-20C6C3135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4887"/>
            <a:ext cx="9143999" cy="484822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2BEEDE-A449-1E60-CC57-56A7DC0B7C8C}"/>
              </a:ext>
            </a:extLst>
          </p:cNvPr>
          <p:cNvSpPr/>
          <p:nvPr/>
        </p:nvSpPr>
        <p:spPr>
          <a:xfrm>
            <a:off x="22747" y="1738158"/>
            <a:ext cx="1177403" cy="2509992"/>
          </a:xfrm>
          <a:prstGeom prst="roundRect">
            <a:avLst>
              <a:gd name="adj" fmla="val 7060"/>
            </a:avLst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97DBD4-BE60-7324-1908-84E9DEE300F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19100" y="2990850"/>
            <a:ext cx="1128360" cy="191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9A328D0-8BF4-480F-15C8-2CADC22C1406}"/>
              </a:ext>
            </a:extLst>
          </p:cNvPr>
          <p:cNvSpPr/>
          <p:nvPr/>
        </p:nvSpPr>
        <p:spPr>
          <a:xfrm>
            <a:off x="1547460" y="2790440"/>
            <a:ext cx="3881790" cy="784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weights to prioritize the optimization of different parameters.</a:t>
            </a:r>
          </a:p>
        </p:txBody>
      </p:sp>
    </p:spTree>
    <p:extLst>
      <p:ext uri="{BB962C8B-B14F-4D97-AF65-F5344CB8AC3E}">
        <p14:creationId xmlns:p14="http://schemas.microsoft.com/office/powerpoint/2010/main" val="2078131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93F85B6A-2D5D-6939-1305-DBCD28506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294D46B-EF65-BBCB-1B3A-00E04D0B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10: Solve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341D47-720E-F2C9-46CD-1FD1CD673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78217" y="6555673"/>
            <a:ext cx="874440" cy="365125"/>
          </a:xfrm>
        </p:spPr>
        <p:txBody>
          <a:bodyPr/>
          <a:lstStyle/>
          <a:p>
            <a:fld id="{8DADB20D-508E-4C6D-A9E4-257D5607B0F6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E04F9D-8C02-1FD2-4272-97E2DD8E165F}"/>
              </a:ext>
            </a:extLst>
          </p:cNvPr>
          <p:cNvSpPr txBox="1"/>
          <p:nvPr/>
        </p:nvSpPr>
        <p:spPr>
          <a:xfrm>
            <a:off x="594360" y="6156420"/>
            <a:ext cx="795527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If the solution is successful, the solution metrics and multiple graphs will be shown.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8B59D3-D893-619A-E4A5-19AC24BA440B}"/>
              </a:ext>
            </a:extLst>
          </p:cNvPr>
          <p:cNvSpPr txBox="1"/>
          <p:nvPr/>
        </p:nvSpPr>
        <p:spPr>
          <a:xfrm>
            <a:off x="6427602" y="3848907"/>
            <a:ext cx="223649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All column header names must remain unchanged.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5A997-2442-AB92-C51C-BE953FD5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4887"/>
            <a:ext cx="9143998" cy="484822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D3AFE5-693A-EBD2-47D3-615C3BDAE455}"/>
              </a:ext>
            </a:extLst>
          </p:cNvPr>
          <p:cNvSpPr/>
          <p:nvPr/>
        </p:nvSpPr>
        <p:spPr>
          <a:xfrm>
            <a:off x="1566863" y="1685925"/>
            <a:ext cx="514350" cy="257176"/>
          </a:xfrm>
          <a:prstGeom prst="roundRect">
            <a:avLst>
              <a:gd name="adj" fmla="val 7060"/>
            </a:avLst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C6C348-F9A6-64D7-2147-3479757A4073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2081213" y="1678305"/>
            <a:ext cx="563506" cy="136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975F5D-3433-F00C-E0D2-AE11E8A14698}"/>
              </a:ext>
            </a:extLst>
          </p:cNvPr>
          <p:cNvSpPr/>
          <p:nvPr/>
        </p:nvSpPr>
        <p:spPr>
          <a:xfrm>
            <a:off x="2644719" y="1471297"/>
            <a:ext cx="3881790" cy="41401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“Optimize”</a:t>
            </a:r>
          </a:p>
        </p:txBody>
      </p:sp>
    </p:spTree>
    <p:extLst>
      <p:ext uri="{BB962C8B-B14F-4D97-AF65-F5344CB8AC3E}">
        <p14:creationId xmlns:p14="http://schemas.microsoft.com/office/powerpoint/2010/main" val="103502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28A9CEE1-8665-39EB-1003-816336A9A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B3ADF83-8CAB-010B-4438-03980CC9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Optional Additional Steps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1B7BB-E94E-1302-E0BE-5464CFBD67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78217" y="6555673"/>
            <a:ext cx="874440" cy="365125"/>
          </a:xfrm>
        </p:spPr>
        <p:txBody>
          <a:bodyPr/>
          <a:lstStyle/>
          <a:p>
            <a:fld id="{8DADB20D-508E-4C6D-A9E4-257D5607B0F6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E6CC89-9EBE-6681-C8BB-0FD6740BD919}"/>
              </a:ext>
            </a:extLst>
          </p:cNvPr>
          <p:cNvSpPr txBox="1"/>
          <p:nvPr/>
        </p:nvSpPr>
        <p:spPr>
          <a:xfrm>
            <a:off x="594360" y="6156420"/>
            <a:ext cx="795527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Feel free to run the optimization as many times as you wish.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D6EDCE-B939-3F04-111C-35D292786CDB}"/>
              </a:ext>
            </a:extLst>
          </p:cNvPr>
          <p:cNvSpPr txBox="1"/>
          <p:nvPr/>
        </p:nvSpPr>
        <p:spPr>
          <a:xfrm>
            <a:off x="6427602" y="3848907"/>
            <a:ext cx="223649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All column header names must remain unchanged.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A33E8-8E4E-7E22-7C1C-6D79C2ABF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04887"/>
            <a:ext cx="9143998" cy="484822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96D041-D615-CB8C-74FE-EED54DD5B813}"/>
              </a:ext>
            </a:extLst>
          </p:cNvPr>
          <p:cNvSpPr/>
          <p:nvPr/>
        </p:nvSpPr>
        <p:spPr>
          <a:xfrm>
            <a:off x="63500" y="1756724"/>
            <a:ext cx="1169988" cy="2487615"/>
          </a:xfrm>
          <a:prstGeom prst="roundRect">
            <a:avLst>
              <a:gd name="adj" fmla="val 7060"/>
            </a:avLst>
          </a:prstGeom>
          <a:noFill/>
          <a:ln w="1905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4C3500-A9B3-A404-C1D3-6844D3F7969A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1233488" y="1309845"/>
            <a:ext cx="974986" cy="16906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9D71B97-F8D9-D3EF-458C-27F4BA165C93}"/>
              </a:ext>
            </a:extLst>
          </p:cNvPr>
          <p:cNvSpPr/>
          <p:nvPr/>
        </p:nvSpPr>
        <p:spPr>
          <a:xfrm>
            <a:off x="2208474" y="1052512"/>
            <a:ext cx="5278176" cy="51466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Change weights and re-run as needed. Must click “Optimize” again after changing any of the weights.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B0BA3C-0A47-B369-4246-74296DFC3CE4}"/>
              </a:ext>
            </a:extLst>
          </p:cNvPr>
          <p:cNvSpPr/>
          <p:nvPr/>
        </p:nvSpPr>
        <p:spPr>
          <a:xfrm>
            <a:off x="1544669" y="3714809"/>
            <a:ext cx="1408081" cy="311091"/>
          </a:xfrm>
          <a:prstGeom prst="roundRect">
            <a:avLst>
              <a:gd name="adj" fmla="val 7060"/>
            </a:avLst>
          </a:prstGeom>
          <a:noFill/>
          <a:ln w="1905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7350D5-E557-A66A-C2B6-72DBEF3EA79A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flipH="1" flipV="1">
            <a:off x="2952750" y="3870355"/>
            <a:ext cx="1266561" cy="83263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E8BD1C-35F8-D11D-7208-FD05C8D4254D}"/>
              </a:ext>
            </a:extLst>
          </p:cNvPr>
          <p:cNvSpPr/>
          <p:nvPr/>
        </p:nvSpPr>
        <p:spPr>
          <a:xfrm>
            <a:off x="4219311" y="4439346"/>
            <a:ext cx="4330326" cy="52727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Download all outputs to your computer in a single zip folder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1E285B0-1F48-4AEE-8DFF-E840ADF60BAC}"/>
              </a:ext>
            </a:extLst>
          </p:cNvPr>
          <p:cNvSpPr/>
          <p:nvPr/>
        </p:nvSpPr>
        <p:spPr>
          <a:xfrm>
            <a:off x="1544669" y="4271275"/>
            <a:ext cx="1408081" cy="923330"/>
          </a:xfrm>
          <a:prstGeom prst="roundRect">
            <a:avLst>
              <a:gd name="adj" fmla="val 7060"/>
            </a:avLst>
          </a:prstGeom>
          <a:noFill/>
          <a:ln w="1905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06D28F-5303-7E65-30FB-8182B88B73D8}"/>
              </a:ext>
            </a:extLst>
          </p:cNvPr>
          <p:cNvCxnSpPr>
            <a:cxnSpLocks/>
            <a:stCxn id="25" idx="1"/>
            <a:endCxn id="21" idx="3"/>
          </p:cNvCxnSpPr>
          <p:nvPr/>
        </p:nvCxnSpPr>
        <p:spPr>
          <a:xfrm flipH="1" flipV="1">
            <a:off x="2952750" y="4732940"/>
            <a:ext cx="1266561" cy="60029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FC18322-CBAE-C7F4-B312-A6DCCE86F691}"/>
              </a:ext>
            </a:extLst>
          </p:cNvPr>
          <p:cNvSpPr/>
          <p:nvPr/>
        </p:nvSpPr>
        <p:spPr>
          <a:xfrm>
            <a:off x="4219311" y="5126228"/>
            <a:ext cx="4330326" cy="41401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 additional help and information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C41BFF-C8B3-8557-8851-6D30D41C5E2C}"/>
              </a:ext>
            </a:extLst>
          </p:cNvPr>
          <p:cNvSpPr/>
          <p:nvPr/>
        </p:nvSpPr>
        <p:spPr>
          <a:xfrm>
            <a:off x="4919399" y="2059232"/>
            <a:ext cx="257440" cy="254876"/>
          </a:xfrm>
          <a:prstGeom prst="roundRect">
            <a:avLst>
              <a:gd name="adj" fmla="val 7060"/>
            </a:avLst>
          </a:prstGeom>
          <a:noFill/>
          <a:ln w="1905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7570C3-768E-9A9E-1274-37F0C83C2920}"/>
              </a:ext>
            </a:extLst>
          </p:cNvPr>
          <p:cNvCxnSpPr>
            <a:cxnSpLocks/>
            <a:stCxn id="33" idx="0"/>
            <a:endCxn id="31" idx="2"/>
          </p:cNvCxnSpPr>
          <p:nvPr/>
        </p:nvCxnSpPr>
        <p:spPr>
          <a:xfrm flipH="1" flipV="1">
            <a:off x="5048119" y="2314108"/>
            <a:ext cx="1336356" cy="157488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F3FD0-F471-4641-D381-777BD73571A1}"/>
              </a:ext>
            </a:extLst>
          </p:cNvPr>
          <p:cNvSpPr/>
          <p:nvPr/>
        </p:nvSpPr>
        <p:spPr>
          <a:xfrm>
            <a:off x="4219312" y="3888992"/>
            <a:ext cx="4330326" cy="3911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to view any of the graphs in full screen</a:t>
            </a:r>
          </a:p>
        </p:txBody>
      </p:sp>
    </p:spTree>
    <p:extLst>
      <p:ext uri="{BB962C8B-B14F-4D97-AF65-F5344CB8AC3E}">
        <p14:creationId xmlns:p14="http://schemas.microsoft.com/office/powerpoint/2010/main" val="1185307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481D852-9BDE-BCCD-69DE-1525B3CF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0: Install AutoDISE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8A9FB-DD26-2BCA-7DF5-F0FB0B5EC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5817" y="6336598"/>
            <a:ext cx="874440" cy="365125"/>
          </a:xfrm>
        </p:spPr>
        <p:txBody>
          <a:bodyPr/>
          <a:lstStyle/>
          <a:p>
            <a:fld id="{8DADB20D-508E-4C6D-A9E4-257D5607B0F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4F7BBF-987A-A30F-0362-6D7D7C48388B}"/>
              </a:ext>
            </a:extLst>
          </p:cNvPr>
          <p:cNvSpPr txBox="1"/>
          <p:nvPr/>
        </p:nvSpPr>
        <p:spPr>
          <a:xfrm>
            <a:off x="885825" y="6315385"/>
            <a:ext cx="739957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If you haven’t already, download AutoDISE from the MCEN Software Center.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77CA33-6981-5FFA-D133-8BFD482D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2" y="1023762"/>
            <a:ext cx="8199676" cy="5134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D01AB4-3C21-8CB3-2F47-9FA5B3E67622}"/>
              </a:ext>
            </a:extLst>
          </p:cNvPr>
          <p:cNvSpPr/>
          <p:nvPr/>
        </p:nvSpPr>
        <p:spPr>
          <a:xfrm>
            <a:off x="1587499" y="2476500"/>
            <a:ext cx="746125" cy="12001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4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1A9778B-5106-A2EF-C7DE-091B88020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C6894CF-6687-7F6E-4017-D4511E36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1: Build Your Layout in AutoDISE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7A27F-7954-EF9B-840C-FE7BC768F4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25817" y="6546148"/>
            <a:ext cx="874440" cy="365125"/>
          </a:xfrm>
        </p:spPr>
        <p:txBody>
          <a:bodyPr/>
          <a:lstStyle/>
          <a:p>
            <a:fld id="{8DADB20D-508E-4C6D-A9E4-257D5607B0F6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1D1059-8408-B603-2B86-6DDD6744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9"/>
          <a:stretch/>
        </p:blipFill>
        <p:spPr>
          <a:xfrm>
            <a:off x="95250" y="1358900"/>
            <a:ext cx="8958936" cy="47614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8D7E74-A516-C48F-3829-997DB553985F}"/>
              </a:ext>
            </a:extLst>
          </p:cNvPr>
          <p:cNvSpPr txBox="1"/>
          <p:nvPr/>
        </p:nvSpPr>
        <p:spPr>
          <a:xfrm>
            <a:off x="6219825" y="2511943"/>
            <a:ext cx="2486025" cy="31393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as many shelter configurations as you wish.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Ensure all consumers and ECUs are properly connected.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Name your shelters something distinct that you can remember. The tool uses these names.</a:t>
            </a:r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C07BAE2A-FE7B-AA83-432B-FBB42A345751}"/>
              </a:ext>
            </a:extLst>
          </p:cNvPr>
          <p:cNvSpPr/>
          <p:nvPr/>
        </p:nvSpPr>
        <p:spPr>
          <a:xfrm>
            <a:off x="5519737" y="2857500"/>
            <a:ext cx="266700" cy="228600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FDF17A27-5192-7D78-9130-198A26550E8F}"/>
              </a:ext>
            </a:extLst>
          </p:cNvPr>
          <p:cNvSpPr/>
          <p:nvPr/>
        </p:nvSpPr>
        <p:spPr>
          <a:xfrm>
            <a:off x="6067303" y="4179542"/>
            <a:ext cx="259324" cy="222278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A4BC60-8A56-463F-DEE5-2D793AD7C516}"/>
              </a:ext>
            </a:extLst>
          </p:cNvPr>
          <p:cNvSpPr txBox="1"/>
          <p:nvPr/>
        </p:nvSpPr>
        <p:spPr>
          <a:xfrm>
            <a:off x="214986" y="6238210"/>
            <a:ext cx="871402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The ECU you use here does not matter. The tool will test all different combinations of ECUs.</a:t>
            </a:r>
          </a:p>
        </p:txBody>
      </p:sp>
    </p:spTree>
    <p:extLst>
      <p:ext uri="{BB962C8B-B14F-4D97-AF65-F5344CB8AC3E}">
        <p14:creationId xmlns:p14="http://schemas.microsoft.com/office/powerpoint/2010/main" val="387228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C43EE0C2-4C99-6A9E-CFC9-FB85CCBE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DEFB172-3EF0-6D2E-646D-BA0752CF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2: Set Your Environment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55D32-016A-D1F4-4A6B-4A08A509F3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E29D6-0E18-52F8-B4CF-78FE7BAC9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375" y="1520214"/>
            <a:ext cx="8885250" cy="4709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51620-49AB-1596-96CE-5FEFC5FA1279}"/>
              </a:ext>
            </a:extLst>
          </p:cNvPr>
          <p:cNvSpPr txBox="1"/>
          <p:nvPr/>
        </p:nvSpPr>
        <p:spPr>
          <a:xfrm>
            <a:off x="6077012" y="3429000"/>
            <a:ext cx="268186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The more realistic you make your environment and shelters, the better the analysis will be.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A44993-4FD5-FEC5-3D3E-B5715A34BECA}"/>
              </a:ext>
            </a:extLst>
          </p:cNvPr>
          <p:cNvSpPr/>
          <p:nvPr/>
        </p:nvSpPr>
        <p:spPr>
          <a:xfrm>
            <a:off x="3987800" y="1666875"/>
            <a:ext cx="457200" cy="460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353F6-89C8-0086-0899-EA3FC52D20DA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4216400" y="1412965"/>
            <a:ext cx="0" cy="253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D04C153-0248-A1D6-CE2E-15C1DE46F190}"/>
              </a:ext>
            </a:extLst>
          </p:cNvPr>
          <p:cNvSpPr/>
          <p:nvPr/>
        </p:nvSpPr>
        <p:spPr>
          <a:xfrm>
            <a:off x="2355788" y="990600"/>
            <a:ext cx="3721224" cy="4223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here to set up the environment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85772D-7520-67D5-FD2D-2A63B282604F}"/>
              </a:ext>
            </a:extLst>
          </p:cNvPr>
          <p:cNvSpPr/>
          <p:nvPr/>
        </p:nvSpPr>
        <p:spPr>
          <a:xfrm>
            <a:off x="495300" y="2880360"/>
            <a:ext cx="2324100" cy="2514600"/>
          </a:xfrm>
          <a:prstGeom prst="roundRect">
            <a:avLst>
              <a:gd name="adj" fmla="val 5519"/>
            </a:avLst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89CEB8-9DC0-7F25-05C7-FAA11506BC95}"/>
              </a:ext>
            </a:extLst>
          </p:cNvPr>
          <p:cNvSpPr txBox="1"/>
          <p:nvPr/>
        </p:nvSpPr>
        <p:spPr>
          <a:xfrm>
            <a:off x="829684" y="6279529"/>
            <a:ext cx="7484632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Optional</a:t>
            </a:r>
            <a:r>
              <a:rPr lang="en-US" sz="1400" dirty="0"/>
              <a:t>: While AutoDISE comes preloaded with climate data, it can be inaccurate in some cases. Average climate data can be accessed </a:t>
            </a:r>
            <a:r>
              <a:rPr lang="en-US" sz="14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if you wish to manually input real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36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40F7048-1F9D-A6E0-BA4C-33B44FCF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386959E-2794-D691-C2AC-D7BFA2EF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3: Select Shelters To Export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76AFE1-BF97-01AE-37EE-5D3DB2141E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CE0FE-7E9D-87E3-527D-DC900CE0A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419" y="1352145"/>
            <a:ext cx="8856389" cy="4698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A70CF5-9A71-BFA4-FC1C-9FC36B0266A9}"/>
              </a:ext>
            </a:extLst>
          </p:cNvPr>
          <p:cNvSpPr/>
          <p:nvPr/>
        </p:nvSpPr>
        <p:spPr>
          <a:xfrm>
            <a:off x="1830388" y="1995487"/>
            <a:ext cx="579438" cy="1285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FF2370-5CA3-61AF-9B87-E5C22B8DD766}"/>
              </a:ext>
            </a:extLst>
          </p:cNvPr>
          <p:cNvSpPr/>
          <p:nvPr/>
        </p:nvSpPr>
        <p:spPr>
          <a:xfrm>
            <a:off x="1992313" y="2124075"/>
            <a:ext cx="579438" cy="1285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613255-73EA-2BF6-4CBA-6F9F2EEE629C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2571751" y="1136099"/>
            <a:ext cx="1350922" cy="1052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B4BE2B2-B55A-42CF-DDA6-FA77901107EB}"/>
              </a:ext>
            </a:extLst>
          </p:cNvPr>
          <p:cNvSpPr/>
          <p:nvPr/>
        </p:nvSpPr>
        <p:spPr>
          <a:xfrm>
            <a:off x="3922673" y="973555"/>
            <a:ext cx="1325880" cy="325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5A544-C936-A34F-FB45-085E0786ADC5}"/>
              </a:ext>
            </a:extLst>
          </p:cNvPr>
          <p:cNvSpPr/>
          <p:nvPr/>
        </p:nvSpPr>
        <p:spPr>
          <a:xfrm>
            <a:off x="157419" y="4727642"/>
            <a:ext cx="1107177" cy="11575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CB5018-D2AA-E1AE-D355-8CEC81DB565E}"/>
              </a:ext>
            </a:extLst>
          </p:cNvPr>
          <p:cNvSpPr txBox="1"/>
          <p:nvPr/>
        </p:nvSpPr>
        <p:spPr>
          <a:xfrm>
            <a:off x="829684" y="6157609"/>
            <a:ext cx="7484632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Select all the shelters you want to analyze on the left using the check boxes. </a:t>
            </a:r>
            <a:r>
              <a:rPr lang="en-US" i="1" dirty="0"/>
              <a:t>Do not select anything but shelters.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235CC9-CEAE-6388-C603-BA11E026E953}"/>
              </a:ext>
            </a:extLst>
          </p:cNvPr>
          <p:cNvCxnSpPr>
            <a:cxnSpLocks/>
          </p:cNvCxnSpPr>
          <p:nvPr/>
        </p:nvCxnSpPr>
        <p:spPr>
          <a:xfrm>
            <a:off x="252413" y="3448050"/>
            <a:ext cx="931068" cy="12287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8B67BC-DD3F-8428-4CD8-362BBBCEA23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95275" y="3775726"/>
            <a:ext cx="1149738" cy="1253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23E2E41-9853-AC6E-F0FC-2041A5052545}"/>
              </a:ext>
            </a:extLst>
          </p:cNvPr>
          <p:cNvCxnSpPr>
            <a:cxnSpLocks/>
          </p:cNvCxnSpPr>
          <p:nvPr/>
        </p:nvCxnSpPr>
        <p:spPr>
          <a:xfrm flipH="1">
            <a:off x="252413" y="3448050"/>
            <a:ext cx="931068" cy="12401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701A76-3E61-C9D4-647A-5D535B14EF50}"/>
              </a:ext>
            </a:extLst>
          </p:cNvPr>
          <p:cNvSpPr/>
          <p:nvPr/>
        </p:nvSpPr>
        <p:spPr>
          <a:xfrm>
            <a:off x="1445013" y="3613182"/>
            <a:ext cx="3309867" cy="325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Select all shelters to export</a:t>
            </a:r>
          </a:p>
        </p:txBody>
      </p:sp>
    </p:spTree>
    <p:extLst>
      <p:ext uri="{BB962C8B-B14F-4D97-AF65-F5344CB8AC3E}">
        <p14:creationId xmlns:p14="http://schemas.microsoft.com/office/powerpoint/2010/main" val="2111933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4CE0BBC8-8CDC-8DBE-CB6F-49BB8E01A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EA89125-5A1C-1E17-EAE9-3CF16A97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4a: Download Data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23FFA-BD06-9DAF-B6F8-54892A865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05F95-21EF-CEC6-448F-EA1130DA6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419" y="1352145"/>
            <a:ext cx="8856389" cy="4698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203DAC-C31C-99C6-CCA9-396EFECDF6F8}"/>
              </a:ext>
            </a:extLst>
          </p:cNvPr>
          <p:cNvSpPr/>
          <p:nvPr/>
        </p:nvSpPr>
        <p:spPr>
          <a:xfrm>
            <a:off x="347663" y="3009900"/>
            <a:ext cx="771525" cy="16476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48D3BD-30CA-1D5D-37A0-A7E0B257B6DD}"/>
              </a:ext>
            </a:extLst>
          </p:cNvPr>
          <p:cNvCxnSpPr>
            <a:cxnSpLocks/>
            <a:stCxn id="17" idx="1"/>
            <a:endCxn id="5" idx="3"/>
          </p:cNvCxnSpPr>
          <p:nvPr/>
        </p:nvCxnSpPr>
        <p:spPr>
          <a:xfrm flipH="1">
            <a:off x="1119188" y="1121812"/>
            <a:ext cx="2280423" cy="1970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3203071-6F68-7716-8290-4B15D73FD42D}"/>
              </a:ext>
            </a:extLst>
          </p:cNvPr>
          <p:cNvSpPr/>
          <p:nvPr/>
        </p:nvSpPr>
        <p:spPr>
          <a:xfrm>
            <a:off x="3399611" y="959268"/>
            <a:ext cx="2344777" cy="325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this to download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A53FB-10D5-DC91-A860-B4D42C926DB2}"/>
              </a:ext>
            </a:extLst>
          </p:cNvPr>
          <p:cNvSpPr txBox="1"/>
          <p:nvPr/>
        </p:nvSpPr>
        <p:spPr>
          <a:xfrm>
            <a:off x="829684" y="6262384"/>
            <a:ext cx="748463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Export the data to anywhere on your computer. It will output an XLS file.</a:t>
            </a:r>
          </a:p>
        </p:txBody>
      </p:sp>
    </p:spTree>
    <p:extLst>
      <p:ext uri="{BB962C8B-B14F-4D97-AF65-F5344CB8AC3E}">
        <p14:creationId xmlns:p14="http://schemas.microsoft.com/office/powerpoint/2010/main" val="261314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1AFA106-BEC9-C33B-7580-7C4B2E910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94D113D5-BCA4-8367-796F-6068639F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4b (Optional): Convert To CSV File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F7AF0A-90A5-9B02-1D05-EC1C43C0E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9814E-0ADF-F9F3-9EC4-C6FAF6839826}"/>
              </a:ext>
            </a:extLst>
          </p:cNvPr>
          <p:cNvSpPr txBox="1"/>
          <p:nvPr/>
        </p:nvSpPr>
        <p:spPr>
          <a:xfrm>
            <a:off x="843298" y="6013432"/>
            <a:ext cx="7484632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MCEN computers can’t open XLS files using the desktop app. If you wish to open the file, you can view and convert it to a CSV file using Excel Online (</a:t>
            </a:r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87C16-6FD7-E813-5A8C-ED4DD8D2B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" b="436"/>
          <a:stretch/>
        </p:blipFill>
        <p:spPr>
          <a:xfrm>
            <a:off x="100605" y="1119188"/>
            <a:ext cx="8942790" cy="4695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95967A-F0F5-3969-B9BE-225533E1D8D0}"/>
              </a:ext>
            </a:extLst>
          </p:cNvPr>
          <p:cNvSpPr/>
          <p:nvPr/>
        </p:nvSpPr>
        <p:spPr>
          <a:xfrm>
            <a:off x="1352550" y="2833688"/>
            <a:ext cx="1066800" cy="1599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9FDB63-851D-0B64-8214-A8897A4152E8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2419350" y="2443253"/>
            <a:ext cx="868598" cy="470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831E126-66E0-5130-FB63-830C27E44B77}"/>
              </a:ext>
            </a:extLst>
          </p:cNvPr>
          <p:cNvSpPr/>
          <p:nvPr/>
        </p:nvSpPr>
        <p:spPr>
          <a:xfrm>
            <a:off x="3287948" y="2280709"/>
            <a:ext cx="4304637" cy="325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this once you open the file in browser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E7319E-8F7B-CEEF-4A5D-38FC3579BAF3}"/>
              </a:ext>
            </a:extLst>
          </p:cNvPr>
          <p:cNvSpPr txBox="1"/>
          <p:nvPr/>
        </p:nvSpPr>
        <p:spPr>
          <a:xfrm>
            <a:off x="6048375" y="4690810"/>
            <a:ext cx="281853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This step is optional because the tool can accept either XLS or CSV files.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6E61D27-EE48-BE31-9576-9F77EF42A991}"/>
              </a:ext>
            </a:extLst>
          </p:cNvPr>
          <p:cNvSpPr/>
          <p:nvPr/>
        </p:nvSpPr>
        <p:spPr>
          <a:xfrm>
            <a:off x="171449" y="2502597"/>
            <a:ext cx="1139825" cy="1599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AFEF2FF-DFB1-E8AB-FF90-932BBE5578F2}"/>
              </a:ext>
            </a:extLst>
          </p:cNvPr>
          <p:cNvSpPr/>
          <p:nvPr/>
        </p:nvSpPr>
        <p:spPr>
          <a:xfrm>
            <a:off x="119655" y="1667572"/>
            <a:ext cx="254995" cy="15999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61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D49AF38-CBB9-1C96-3036-9F52BEA14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8B64B0-963D-575E-3B24-5849DAB7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5: Input ECU Data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C0D1A-64AA-8A77-A58A-07C463FBF3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67EB6-F957-CEBF-8CE5-EDBF97D6387B}"/>
              </a:ext>
            </a:extLst>
          </p:cNvPr>
          <p:cNvSpPr txBox="1"/>
          <p:nvPr/>
        </p:nvSpPr>
        <p:spPr>
          <a:xfrm>
            <a:off x="843298" y="5944339"/>
            <a:ext cx="7484632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If you haven’t already, input all ECU data into the ECU specifications spreadsheet. This data will come from the Technical Manual or manufacturer.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86C17-EBA8-6EA3-1ADD-F4E5ACE2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779"/>
            <a:ext cx="9144000" cy="418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81B9C8-7F56-C9A0-8E85-20E2D6594ACA}"/>
              </a:ext>
            </a:extLst>
          </p:cNvPr>
          <p:cNvSpPr txBox="1"/>
          <p:nvPr/>
        </p:nvSpPr>
        <p:spPr>
          <a:xfrm>
            <a:off x="6427602" y="3848907"/>
            <a:ext cx="223649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All column header names must remain unchanged.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1F62C6-D6C2-7F0E-8351-F7281E5DD69C}"/>
              </a:ext>
            </a:extLst>
          </p:cNvPr>
          <p:cNvSpPr/>
          <p:nvPr/>
        </p:nvSpPr>
        <p:spPr>
          <a:xfrm>
            <a:off x="190500" y="3527425"/>
            <a:ext cx="5880100" cy="21589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46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D03CE36B-975A-6DEA-6F15-2D52350E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4D8E5C-7AAB-8E67-0B72-F3E6A6D7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887"/>
            <a:ext cx="9144000" cy="484822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AD7C126-4F7B-924C-F244-0C90E3D0B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46" y="-6426"/>
            <a:ext cx="6624736" cy="681929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Step 6: Open The Tool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16C0CE-B111-89B4-70B3-49F1D6765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25839-1D8E-6F7B-2892-BAEE911AFB95}"/>
              </a:ext>
            </a:extLst>
          </p:cNvPr>
          <p:cNvSpPr txBox="1"/>
          <p:nvPr/>
        </p:nvSpPr>
        <p:spPr>
          <a:xfrm>
            <a:off x="843298" y="6002707"/>
            <a:ext cx="7484632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Open your browser and go to the link:</a:t>
            </a:r>
          </a:p>
          <a:p>
            <a:pPr algn="ctr"/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https://ecuoptimizationtool.streamlit.app/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6BB10C-C64B-7690-7765-7DA59D393F86}"/>
              </a:ext>
            </a:extLst>
          </p:cNvPr>
          <p:cNvSpPr txBox="1"/>
          <p:nvPr/>
        </p:nvSpPr>
        <p:spPr>
          <a:xfrm>
            <a:off x="6193196" y="5056265"/>
            <a:ext cx="2236491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This will work in any browser.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AF39BA-56CB-286E-DDAC-946C607E9457}"/>
              </a:ext>
            </a:extLst>
          </p:cNvPr>
          <p:cNvSpPr/>
          <p:nvPr/>
        </p:nvSpPr>
        <p:spPr>
          <a:xfrm>
            <a:off x="452252" y="1187450"/>
            <a:ext cx="1376548" cy="1460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D3AB804-936B-57ED-6042-530F085BD5FC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 flipV="1">
            <a:off x="1828800" y="1260475"/>
            <a:ext cx="1807389" cy="378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CDCDC3F-399C-1170-82AB-D6991A0A7AED}"/>
              </a:ext>
            </a:extLst>
          </p:cNvPr>
          <p:cNvSpPr/>
          <p:nvPr/>
        </p:nvSpPr>
        <p:spPr>
          <a:xfrm>
            <a:off x="3636189" y="1476647"/>
            <a:ext cx="1898850" cy="3250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Type or paste link</a:t>
            </a:r>
          </a:p>
        </p:txBody>
      </p:sp>
    </p:spTree>
    <p:extLst>
      <p:ext uri="{BB962C8B-B14F-4D97-AF65-F5344CB8AC3E}">
        <p14:creationId xmlns:p14="http://schemas.microsoft.com/office/powerpoint/2010/main" val="156890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171450" indent="-171450"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SMC reporting template" id="{22DEED89-E183-42BE-BB45-1195B686A278}" vid="{93EE5ACD-BCB7-4A4B-8A67-92167845BB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6ABF55B8AEF443BDA4F1FE185E1318" ma:contentTypeVersion="18" ma:contentTypeDescription="Create a new document." ma:contentTypeScope="" ma:versionID="2d6ffdce5525532f5743627bc92dc19d">
  <xsd:schema xmlns:xsd="http://www.w3.org/2001/XMLSchema" xmlns:xs="http://www.w3.org/2001/XMLSchema" xmlns:p="http://schemas.microsoft.com/office/2006/metadata/properties" xmlns:ns1="http://schemas.microsoft.com/sharepoint/v3" xmlns:ns2="b076a432-3592-4b5c-b046-3ffbe5bc221a" xmlns:ns3="b8f0fa47-e975-4195-8695-bb94cf048fc6" targetNamespace="http://schemas.microsoft.com/office/2006/metadata/properties" ma:root="true" ma:fieldsID="96c81d2bdfc830bf963b1cd2b01e1e30" ns1:_="" ns2:_="" ns3:_="">
    <xsd:import namespace="http://schemas.microsoft.com/sharepoint/v3"/>
    <xsd:import namespace="b076a432-3592-4b5c-b046-3ffbe5bc221a"/>
    <xsd:import namespace="b8f0fa47-e975-4195-8695-bb94cf048f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76a432-3592-4b5c-b046-3ffbe5bc22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1c7be36e-9551-4638-a550-39ad874449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f0fa47-e975-4195-8695-bb94cf048fc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4dc34a2-abf0-48ed-8fce-4bd1260adaf8}" ma:internalName="TaxCatchAll" ma:showField="CatchAllData" ma:web="b8f0fa47-e975-4195-8695-bb94cf048f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8f0fa47-e975-4195-8695-bb94cf048fc6" xsi:nil="true"/>
    <lcf76f155ced4ddcb4097134ff3c332f xmlns="b076a432-3592-4b5c-b046-3ffbe5bc221a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A392AB-5C9C-4BBC-B3D3-91F06A55B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076a432-3592-4b5c-b046-3ffbe5bc221a"/>
    <ds:schemaRef ds:uri="b8f0fa47-e975-4195-8695-bb94cf048f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E8B51F-5DF5-410F-A27C-B1CE4F71AD30}">
  <ds:schemaRefs>
    <ds:schemaRef ds:uri="http://schemas.microsoft.com/office/2006/metadata/properties"/>
    <ds:schemaRef ds:uri="http://purl.org/dc/elements/1.1/"/>
    <ds:schemaRef ds:uri="http://www.w3.org/XML/1998/namespace"/>
    <ds:schemaRef ds:uri="b8f0fa47-e975-4195-8695-bb94cf048fc6"/>
    <ds:schemaRef ds:uri="b076a432-3592-4b5c-b046-3ffbe5bc221a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B54E4E7-4B29-4EC7-8678-140C709678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c44cda-18c6-46b0-80f2-e290072444fd}" enabled="0" method="" siteId="{f4c44cda-18c6-46b0-80f2-e290072444f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624</Words>
  <Application>Microsoft Office PowerPoint</Application>
  <PresentationFormat>On-screen Show (4:3)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PR Template</vt:lpstr>
      <vt:lpstr>PowerPoint Presentation</vt:lpstr>
      <vt:lpstr>Step 0: Install AutoDISE</vt:lpstr>
      <vt:lpstr>Step 1: Build Your Layout in AutoDISE</vt:lpstr>
      <vt:lpstr>Step 2: Set Your Environment</vt:lpstr>
      <vt:lpstr>Step 3: Select Shelters To Export</vt:lpstr>
      <vt:lpstr>Step 4a: Download Data</vt:lpstr>
      <vt:lpstr>Step 4b (Optional): Convert To CSV File</vt:lpstr>
      <vt:lpstr>Step 5: Input ECU Data</vt:lpstr>
      <vt:lpstr>Step 6: Open The Tool</vt:lpstr>
      <vt:lpstr>Step 7: Upload Files</vt:lpstr>
      <vt:lpstr>Step 8: Window Compatibility Check</vt:lpstr>
      <vt:lpstr>Step 9: Select Weights</vt:lpstr>
      <vt:lpstr>Step 10: Solve</vt:lpstr>
      <vt:lpstr>Optional Additional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Halle Goodin</dc:creator>
  <cp:lastModifiedBy>Clary Capt Deryk L</cp:lastModifiedBy>
  <cp:revision>11</cp:revision>
  <dcterms:created xsi:type="dcterms:W3CDTF">2019-07-11T13:18:06Z</dcterms:created>
  <dcterms:modified xsi:type="dcterms:W3CDTF">2025-10-02T19:32:40Z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0x010100606ABF55B8AEF443BDA4F1FE185E1318</vt:lpwstr>
  </property>
  <property fmtid="{D5CDD505-2E9C-101B-9397-08002B2CF9AE}" pid="3" name="_dlc_DocIdItemGuid">
    <vt:lpwstr>4311b471-8423-4b6d-90b2-4de185c8e4fa</vt:lpwstr>
  </property>
  <property fmtid="{D5CDD505-2E9C-101B-9397-08002B2CF9AE}" pid="4" name="Order">
    <vt:r8>5300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